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3722688" cy="5400675"/>
  <p:notesSz cx="6858000" cy="9144000"/>
  <p:custDataLst>
    <p:tags r:id="rId5"/>
  </p:custDataLst>
  <p:defaultTextStyle>
    <a:defPPr>
      <a:defRPr lang="es-ES"/>
    </a:defPPr>
    <a:lvl1pPr marL="0" algn="l" defTabSz="521246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1pPr>
    <a:lvl2pPr marL="260623" algn="l" defTabSz="521246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2pPr>
    <a:lvl3pPr marL="521246" algn="l" defTabSz="521246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3pPr>
    <a:lvl4pPr marL="781869" algn="l" defTabSz="521246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4pPr>
    <a:lvl5pPr marL="1042493" algn="l" defTabSz="521246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5pPr>
    <a:lvl6pPr marL="1303116" algn="l" defTabSz="521246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1563739" algn="l" defTabSz="521246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1824363" algn="l" defTabSz="521246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2084986" algn="l" defTabSz="521246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33"/>
    <a:srgbClr val="6432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8277" autoAdjust="0"/>
  </p:normalViewPr>
  <p:slideViewPr>
    <p:cSldViewPr>
      <p:cViewPr>
        <p:scale>
          <a:sx n="120" d="100"/>
          <a:sy n="120" d="100"/>
        </p:scale>
        <p:origin x="-3090" y="-120"/>
      </p:cViewPr>
      <p:guideLst>
        <p:guide orient="horz" pos="1702"/>
        <p:guide pos="1173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886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4029E3-3C9B-45D1-9CB5-B12C82CE7A13}" type="datetimeFigureOut">
              <a:rPr lang="es-ES" smtClean="0"/>
              <a:t>06/10/2017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251FD4-5AED-4984-9784-6EB3369D62C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857882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ABD2F7-B018-4641-A507-2A1BD1B5F969}" type="datetimeFigureOut">
              <a:rPr lang="es-ES" smtClean="0"/>
              <a:t>06/10/2017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2247900" y="685800"/>
            <a:ext cx="23622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DE3B14-E142-4CD4-8C65-582D8A1F879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357961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521246" rtl="0" eaLnBrk="1" latinLnBrk="0" hangingPunct="1">
      <a:defRPr sz="700" kern="1200">
        <a:solidFill>
          <a:schemeClr val="tx1"/>
        </a:solidFill>
        <a:latin typeface="+mn-lt"/>
        <a:ea typeface="+mn-ea"/>
        <a:cs typeface="+mn-cs"/>
      </a:defRPr>
    </a:lvl1pPr>
    <a:lvl2pPr marL="260623" algn="l" defTabSz="521246" rtl="0" eaLnBrk="1" latinLnBrk="0" hangingPunct="1">
      <a:defRPr sz="700" kern="1200">
        <a:solidFill>
          <a:schemeClr val="tx1"/>
        </a:solidFill>
        <a:latin typeface="+mn-lt"/>
        <a:ea typeface="+mn-ea"/>
        <a:cs typeface="+mn-cs"/>
      </a:defRPr>
    </a:lvl2pPr>
    <a:lvl3pPr marL="521246" algn="l" defTabSz="521246" rtl="0" eaLnBrk="1" latinLnBrk="0" hangingPunct="1">
      <a:defRPr sz="700" kern="1200">
        <a:solidFill>
          <a:schemeClr val="tx1"/>
        </a:solidFill>
        <a:latin typeface="+mn-lt"/>
        <a:ea typeface="+mn-ea"/>
        <a:cs typeface="+mn-cs"/>
      </a:defRPr>
    </a:lvl3pPr>
    <a:lvl4pPr marL="781869" algn="l" defTabSz="521246" rtl="0" eaLnBrk="1" latinLnBrk="0" hangingPunct="1">
      <a:defRPr sz="700" kern="1200">
        <a:solidFill>
          <a:schemeClr val="tx1"/>
        </a:solidFill>
        <a:latin typeface="+mn-lt"/>
        <a:ea typeface="+mn-ea"/>
        <a:cs typeface="+mn-cs"/>
      </a:defRPr>
    </a:lvl4pPr>
    <a:lvl5pPr marL="1042493" algn="l" defTabSz="521246" rtl="0" eaLnBrk="1" latinLnBrk="0" hangingPunct="1">
      <a:defRPr sz="700" kern="1200">
        <a:solidFill>
          <a:schemeClr val="tx1"/>
        </a:solidFill>
        <a:latin typeface="+mn-lt"/>
        <a:ea typeface="+mn-ea"/>
        <a:cs typeface="+mn-cs"/>
      </a:defRPr>
    </a:lvl5pPr>
    <a:lvl6pPr marL="1303116" algn="l" defTabSz="521246" rtl="0" eaLnBrk="1" latinLnBrk="0" hangingPunct="1">
      <a:defRPr sz="700" kern="1200">
        <a:solidFill>
          <a:schemeClr val="tx1"/>
        </a:solidFill>
        <a:latin typeface="+mn-lt"/>
        <a:ea typeface="+mn-ea"/>
        <a:cs typeface="+mn-cs"/>
      </a:defRPr>
    </a:lvl6pPr>
    <a:lvl7pPr marL="1563739" algn="l" defTabSz="521246" rtl="0" eaLnBrk="1" latinLnBrk="0" hangingPunct="1">
      <a:defRPr sz="700" kern="1200">
        <a:solidFill>
          <a:schemeClr val="tx1"/>
        </a:solidFill>
        <a:latin typeface="+mn-lt"/>
        <a:ea typeface="+mn-ea"/>
        <a:cs typeface="+mn-cs"/>
      </a:defRPr>
    </a:lvl7pPr>
    <a:lvl8pPr marL="1824363" algn="l" defTabSz="521246" rtl="0" eaLnBrk="1" latinLnBrk="0" hangingPunct="1">
      <a:defRPr sz="700" kern="1200">
        <a:solidFill>
          <a:schemeClr val="tx1"/>
        </a:solidFill>
        <a:latin typeface="+mn-lt"/>
        <a:ea typeface="+mn-ea"/>
        <a:cs typeface="+mn-cs"/>
      </a:defRPr>
    </a:lvl8pPr>
    <a:lvl9pPr marL="2084986" algn="l" defTabSz="521246" rtl="0" eaLnBrk="1" latinLnBrk="0" hangingPunct="1">
      <a:defRPr sz="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79203" y="1677713"/>
            <a:ext cx="3164285" cy="115764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558404" y="3060385"/>
            <a:ext cx="2605882" cy="138017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606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212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818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0424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3031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5637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82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0849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E7A82-FD36-48C6-AA67-BCDD83501D28}" type="datetimeFigureOut">
              <a:rPr lang="es-ES" smtClean="0"/>
              <a:t>06/10/2017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AF398-593A-4CEA-9EF1-40F1EB4AAA1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42146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0000" advClick="0" advTm="10000"/>
    </mc:Choice>
    <mc:Fallback xmlns="">
      <p:transition spd="slow" advClick="0" advTm="1000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E7A82-FD36-48C6-AA67-BCDD83501D28}" type="datetimeFigureOut">
              <a:rPr lang="es-ES" smtClean="0"/>
              <a:t>06/10/2017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AF398-593A-4CEA-9EF1-40F1EB4AAA1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45371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0000" advClick="0" advTm="10000"/>
    </mc:Choice>
    <mc:Fallback xmlns="">
      <p:transition spd="slow" advClick="0" advTm="1000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2698948" y="216279"/>
            <a:ext cx="837605" cy="4608076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86135" y="216279"/>
            <a:ext cx="2450769" cy="4608076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E7A82-FD36-48C6-AA67-BCDD83501D28}" type="datetimeFigureOut">
              <a:rPr lang="es-ES" smtClean="0"/>
              <a:t>06/10/2017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AF398-593A-4CEA-9EF1-40F1EB4AAA1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16109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0000" advClick="0" advTm="10000"/>
    </mc:Choice>
    <mc:Fallback xmlns="">
      <p:transition spd="slow" advClick="0" advTm="1000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E7A82-FD36-48C6-AA67-BCDD83501D28}" type="datetimeFigureOut">
              <a:rPr lang="es-ES" smtClean="0"/>
              <a:t>06/10/2017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AF398-593A-4CEA-9EF1-40F1EB4AAA1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0798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0000" advClick="0" advTm="10000"/>
    </mc:Choice>
    <mc:Fallback xmlns="">
      <p:transition spd="slow" advClick="0" advTm="1000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94067" y="3470436"/>
            <a:ext cx="3164285" cy="1072634"/>
          </a:xfrm>
        </p:spPr>
        <p:txBody>
          <a:bodyPr anchor="t"/>
          <a:lstStyle>
            <a:lvl1pPr algn="l">
              <a:defRPr sz="23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94067" y="2289036"/>
            <a:ext cx="3164285" cy="1181398"/>
          </a:xfrm>
        </p:spPr>
        <p:txBody>
          <a:bodyPr anchor="b"/>
          <a:lstStyle>
            <a:lvl1pPr marL="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1pPr>
            <a:lvl2pPr marL="260623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2pPr>
            <a:lvl3pPr marL="521246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3pPr>
            <a:lvl4pPr marL="781869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4pPr>
            <a:lvl5pPr marL="1042493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5pPr>
            <a:lvl6pPr marL="1303116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6pPr>
            <a:lvl7pPr marL="1563739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7pPr>
            <a:lvl8pPr marL="1824363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8pPr>
            <a:lvl9pPr marL="2084986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E7A82-FD36-48C6-AA67-BCDD83501D28}" type="datetimeFigureOut">
              <a:rPr lang="es-ES" smtClean="0"/>
              <a:t>06/10/2017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AF398-593A-4CEA-9EF1-40F1EB4AAA1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55634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0000" advClick="0" advTm="10000"/>
    </mc:Choice>
    <mc:Fallback xmlns="">
      <p:transition spd="slow" advClick="0" advTm="1000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86135" y="1260157"/>
            <a:ext cx="1644187" cy="3564196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1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1892366" y="1260157"/>
            <a:ext cx="1644187" cy="3564196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1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E7A82-FD36-48C6-AA67-BCDD83501D28}" type="datetimeFigureOut">
              <a:rPr lang="es-ES" smtClean="0"/>
              <a:t>06/10/2017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AF398-593A-4CEA-9EF1-40F1EB4AAA1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88892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0000" advClick="0" advTm="10000"/>
    </mc:Choice>
    <mc:Fallback xmlns="">
      <p:transition spd="slow" advClick="0" advTm="1000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86134" y="1208902"/>
            <a:ext cx="1644834" cy="503812"/>
          </a:xfrm>
        </p:spPr>
        <p:txBody>
          <a:bodyPr anchor="b"/>
          <a:lstStyle>
            <a:lvl1pPr marL="0" indent="0">
              <a:buNone/>
              <a:defRPr sz="1400" b="1"/>
            </a:lvl1pPr>
            <a:lvl2pPr marL="260623" indent="0">
              <a:buNone/>
              <a:defRPr sz="1100" b="1"/>
            </a:lvl2pPr>
            <a:lvl3pPr marL="521246" indent="0">
              <a:buNone/>
              <a:defRPr sz="1000" b="1"/>
            </a:lvl3pPr>
            <a:lvl4pPr marL="781869" indent="0">
              <a:buNone/>
              <a:defRPr sz="900" b="1"/>
            </a:lvl4pPr>
            <a:lvl5pPr marL="1042493" indent="0">
              <a:buNone/>
              <a:defRPr sz="900" b="1"/>
            </a:lvl5pPr>
            <a:lvl6pPr marL="1303116" indent="0">
              <a:buNone/>
              <a:defRPr sz="900" b="1"/>
            </a:lvl6pPr>
            <a:lvl7pPr marL="1563739" indent="0">
              <a:buNone/>
              <a:defRPr sz="900" b="1"/>
            </a:lvl7pPr>
            <a:lvl8pPr marL="1824363" indent="0">
              <a:buNone/>
              <a:defRPr sz="900" b="1"/>
            </a:lvl8pPr>
            <a:lvl9pPr marL="2084986" indent="0">
              <a:buNone/>
              <a:defRPr sz="9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186134" y="1712715"/>
            <a:ext cx="1644834" cy="3111640"/>
          </a:xfrm>
        </p:spPr>
        <p:txBody>
          <a:bodyPr/>
          <a:lstStyle>
            <a:lvl1pPr>
              <a:defRPr sz="1400"/>
            </a:lvl1pPr>
            <a:lvl2pPr>
              <a:defRPr sz="11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1891074" y="1208902"/>
            <a:ext cx="1645480" cy="503812"/>
          </a:xfrm>
        </p:spPr>
        <p:txBody>
          <a:bodyPr anchor="b"/>
          <a:lstStyle>
            <a:lvl1pPr marL="0" indent="0">
              <a:buNone/>
              <a:defRPr sz="1400" b="1"/>
            </a:lvl1pPr>
            <a:lvl2pPr marL="260623" indent="0">
              <a:buNone/>
              <a:defRPr sz="1100" b="1"/>
            </a:lvl2pPr>
            <a:lvl3pPr marL="521246" indent="0">
              <a:buNone/>
              <a:defRPr sz="1000" b="1"/>
            </a:lvl3pPr>
            <a:lvl4pPr marL="781869" indent="0">
              <a:buNone/>
              <a:defRPr sz="900" b="1"/>
            </a:lvl4pPr>
            <a:lvl5pPr marL="1042493" indent="0">
              <a:buNone/>
              <a:defRPr sz="900" b="1"/>
            </a:lvl5pPr>
            <a:lvl6pPr marL="1303116" indent="0">
              <a:buNone/>
              <a:defRPr sz="900" b="1"/>
            </a:lvl6pPr>
            <a:lvl7pPr marL="1563739" indent="0">
              <a:buNone/>
              <a:defRPr sz="900" b="1"/>
            </a:lvl7pPr>
            <a:lvl8pPr marL="1824363" indent="0">
              <a:buNone/>
              <a:defRPr sz="900" b="1"/>
            </a:lvl8pPr>
            <a:lvl9pPr marL="2084986" indent="0">
              <a:buNone/>
              <a:defRPr sz="9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1891074" y="1712715"/>
            <a:ext cx="1645480" cy="3111640"/>
          </a:xfrm>
        </p:spPr>
        <p:txBody>
          <a:bodyPr/>
          <a:lstStyle>
            <a:lvl1pPr>
              <a:defRPr sz="1400"/>
            </a:lvl1pPr>
            <a:lvl2pPr>
              <a:defRPr sz="11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E7A82-FD36-48C6-AA67-BCDD83501D28}" type="datetimeFigureOut">
              <a:rPr lang="es-ES" smtClean="0"/>
              <a:t>06/10/2017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AF398-593A-4CEA-9EF1-40F1EB4AAA1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91682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0000" advClick="0" advTm="10000"/>
    </mc:Choice>
    <mc:Fallback xmlns="">
      <p:transition spd="slow" advClick="0" advTm="1000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E7A82-FD36-48C6-AA67-BCDD83501D28}" type="datetimeFigureOut">
              <a:rPr lang="es-ES" smtClean="0"/>
              <a:t>06/10/2017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AF398-593A-4CEA-9EF1-40F1EB4AAA1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74421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0000" advClick="0" advTm="10000"/>
    </mc:Choice>
    <mc:Fallback xmlns="">
      <p:transition spd="slow" advClick="0" advTm="1000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E7A82-FD36-48C6-AA67-BCDD83501D28}" type="datetimeFigureOut">
              <a:rPr lang="es-ES" smtClean="0"/>
              <a:t>06/10/2017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AF398-593A-4CEA-9EF1-40F1EB4AAA1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45480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0000" advClick="0" advTm="10000"/>
    </mc:Choice>
    <mc:Fallback xmlns="">
      <p:transition spd="slow" advClick="0" advTm="1000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86137" y="215030"/>
            <a:ext cx="1224739" cy="915115"/>
          </a:xfrm>
        </p:spPr>
        <p:txBody>
          <a:bodyPr anchor="b"/>
          <a:lstStyle>
            <a:lvl1pPr algn="l">
              <a:defRPr sz="11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455469" y="215029"/>
            <a:ext cx="2081086" cy="4609326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86137" y="1130141"/>
            <a:ext cx="1224739" cy="3694212"/>
          </a:xfrm>
        </p:spPr>
        <p:txBody>
          <a:bodyPr/>
          <a:lstStyle>
            <a:lvl1pPr marL="0" indent="0">
              <a:buNone/>
              <a:defRPr sz="800"/>
            </a:lvl1pPr>
            <a:lvl2pPr marL="260623" indent="0">
              <a:buNone/>
              <a:defRPr sz="700"/>
            </a:lvl2pPr>
            <a:lvl3pPr marL="521246" indent="0">
              <a:buNone/>
              <a:defRPr sz="600"/>
            </a:lvl3pPr>
            <a:lvl4pPr marL="781869" indent="0">
              <a:buNone/>
              <a:defRPr sz="500"/>
            </a:lvl4pPr>
            <a:lvl5pPr marL="1042493" indent="0">
              <a:buNone/>
              <a:defRPr sz="500"/>
            </a:lvl5pPr>
            <a:lvl6pPr marL="1303116" indent="0">
              <a:buNone/>
              <a:defRPr sz="500"/>
            </a:lvl6pPr>
            <a:lvl7pPr marL="1563739" indent="0">
              <a:buNone/>
              <a:defRPr sz="500"/>
            </a:lvl7pPr>
            <a:lvl8pPr marL="1824363" indent="0">
              <a:buNone/>
              <a:defRPr sz="500"/>
            </a:lvl8pPr>
            <a:lvl9pPr marL="2084986" indent="0">
              <a:buNone/>
              <a:defRPr sz="5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E7A82-FD36-48C6-AA67-BCDD83501D28}" type="datetimeFigureOut">
              <a:rPr lang="es-ES" smtClean="0"/>
              <a:t>06/10/2017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AF398-593A-4CEA-9EF1-40F1EB4AAA1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136054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0000" advClick="0" advTm="10000"/>
    </mc:Choice>
    <mc:Fallback xmlns="">
      <p:transition spd="slow" advClick="0" advTm="1000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9675" y="3780475"/>
            <a:ext cx="2233613" cy="446306"/>
          </a:xfrm>
        </p:spPr>
        <p:txBody>
          <a:bodyPr anchor="b"/>
          <a:lstStyle>
            <a:lvl1pPr algn="l">
              <a:defRPr sz="11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729675" y="482564"/>
            <a:ext cx="2233613" cy="3240405"/>
          </a:xfrm>
        </p:spPr>
        <p:txBody>
          <a:bodyPr/>
          <a:lstStyle>
            <a:lvl1pPr marL="0" indent="0">
              <a:buNone/>
              <a:defRPr sz="1800"/>
            </a:lvl1pPr>
            <a:lvl2pPr marL="260623" indent="0">
              <a:buNone/>
              <a:defRPr sz="1600"/>
            </a:lvl2pPr>
            <a:lvl3pPr marL="521246" indent="0">
              <a:buNone/>
              <a:defRPr sz="1400"/>
            </a:lvl3pPr>
            <a:lvl4pPr marL="781869" indent="0">
              <a:buNone/>
              <a:defRPr sz="1100"/>
            </a:lvl4pPr>
            <a:lvl5pPr marL="1042493" indent="0">
              <a:buNone/>
              <a:defRPr sz="1100"/>
            </a:lvl5pPr>
            <a:lvl6pPr marL="1303116" indent="0">
              <a:buNone/>
              <a:defRPr sz="1100"/>
            </a:lvl6pPr>
            <a:lvl7pPr marL="1563739" indent="0">
              <a:buNone/>
              <a:defRPr sz="1100"/>
            </a:lvl7pPr>
            <a:lvl8pPr marL="1824363" indent="0">
              <a:buNone/>
              <a:defRPr sz="1100"/>
            </a:lvl8pPr>
            <a:lvl9pPr marL="2084986" indent="0">
              <a:buNone/>
              <a:defRPr sz="11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729675" y="4226781"/>
            <a:ext cx="2233613" cy="633830"/>
          </a:xfrm>
        </p:spPr>
        <p:txBody>
          <a:bodyPr/>
          <a:lstStyle>
            <a:lvl1pPr marL="0" indent="0">
              <a:buNone/>
              <a:defRPr sz="800"/>
            </a:lvl1pPr>
            <a:lvl2pPr marL="260623" indent="0">
              <a:buNone/>
              <a:defRPr sz="700"/>
            </a:lvl2pPr>
            <a:lvl3pPr marL="521246" indent="0">
              <a:buNone/>
              <a:defRPr sz="600"/>
            </a:lvl3pPr>
            <a:lvl4pPr marL="781869" indent="0">
              <a:buNone/>
              <a:defRPr sz="500"/>
            </a:lvl4pPr>
            <a:lvl5pPr marL="1042493" indent="0">
              <a:buNone/>
              <a:defRPr sz="500"/>
            </a:lvl5pPr>
            <a:lvl6pPr marL="1303116" indent="0">
              <a:buNone/>
              <a:defRPr sz="500"/>
            </a:lvl6pPr>
            <a:lvl7pPr marL="1563739" indent="0">
              <a:buNone/>
              <a:defRPr sz="500"/>
            </a:lvl7pPr>
            <a:lvl8pPr marL="1824363" indent="0">
              <a:buNone/>
              <a:defRPr sz="500"/>
            </a:lvl8pPr>
            <a:lvl9pPr marL="2084986" indent="0">
              <a:buNone/>
              <a:defRPr sz="5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E7A82-FD36-48C6-AA67-BCDD83501D28}" type="datetimeFigureOut">
              <a:rPr lang="es-ES" smtClean="0"/>
              <a:t>06/10/2017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AF398-593A-4CEA-9EF1-40F1EB4AAA1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505410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0000" advClick="0" advTm="10000"/>
    </mc:Choice>
    <mc:Fallback xmlns="">
      <p:transition spd="slow" advClick="0" advTm="1000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186134" y="216277"/>
            <a:ext cx="3350420" cy="900113"/>
          </a:xfrm>
          <a:prstGeom prst="rect">
            <a:avLst/>
          </a:prstGeom>
        </p:spPr>
        <p:txBody>
          <a:bodyPr vert="horz" lIns="52125" tIns="26062" rIns="52125" bIns="26062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86134" y="1260157"/>
            <a:ext cx="3350420" cy="3564196"/>
          </a:xfrm>
          <a:prstGeom prst="rect">
            <a:avLst/>
          </a:prstGeom>
        </p:spPr>
        <p:txBody>
          <a:bodyPr vert="horz" lIns="52125" tIns="26062" rIns="52125" bIns="26062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186134" y="5005626"/>
            <a:ext cx="868628" cy="287536"/>
          </a:xfrm>
          <a:prstGeom prst="rect">
            <a:avLst/>
          </a:prstGeom>
        </p:spPr>
        <p:txBody>
          <a:bodyPr vert="horz" lIns="52125" tIns="26062" rIns="52125" bIns="26062" rtlCol="0" anchor="ctr"/>
          <a:lstStyle>
            <a:lvl1pPr algn="l">
              <a:defRPr sz="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2E7A82-FD36-48C6-AA67-BCDD83501D28}" type="datetimeFigureOut">
              <a:rPr lang="es-ES" smtClean="0"/>
              <a:t>06/10/2017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1271920" y="5005626"/>
            <a:ext cx="1178851" cy="287536"/>
          </a:xfrm>
          <a:prstGeom prst="rect">
            <a:avLst/>
          </a:prstGeom>
        </p:spPr>
        <p:txBody>
          <a:bodyPr vert="horz" lIns="52125" tIns="26062" rIns="52125" bIns="26062" rtlCol="0" anchor="ctr"/>
          <a:lstStyle>
            <a:lvl1pPr algn="ctr">
              <a:defRPr sz="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2667926" y="5005626"/>
            <a:ext cx="868628" cy="287536"/>
          </a:xfrm>
          <a:prstGeom prst="rect">
            <a:avLst/>
          </a:prstGeom>
        </p:spPr>
        <p:txBody>
          <a:bodyPr vert="horz" lIns="52125" tIns="26062" rIns="52125" bIns="26062" rtlCol="0" anchor="ctr"/>
          <a:lstStyle>
            <a:lvl1pPr algn="r">
              <a:defRPr sz="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4AF398-593A-4CEA-9EF1-40F1EB4AAA1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896700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0000" advClick="0" advTm="10000"/>
    </mc:Choice>
    <mc:Fallback xmlns="">
      <p:transition spd="slow" advClick="0" advTm="10000"/>
    </mc:Fallback>
  </mc:AlternateContent>
  <p:txStyles>
    <p:titleStyle>
      <a:lvl1pPr algn="ctr" defTabSz="521246" rtl="0" eaLnBrk="1" latinLnBrk="0" hangingPunct="1">
        <a:spcBef>
          <a:spcPct val="0"/>
        </a:spcBef>
        <a:buNone/>
        <a:defRPr sz="2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5467" indent="-195467" algn="l" defTabSz="521246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23513" indent="-162890" algn="l" defTabSz="521246" rtl="0" eaLnBrk="1" latinLnBrk="0" hangingPunct="1">
        <a:spcBef>
          <a:spcPct val="20000"/>
        </a:spcBef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651558" indent="-130312" algn="l" defTabSz="521246" rtl="0" eaLnBrk="1" latinLnBrk="0" hangingPunct="1">
        <a:spcBef>
          <a:spcPct val="200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912181" indent="-130312" algn="l" defTabSz="521246" rtl="0" eaLnBrk="1" latinLnBrk="0" hangingPunct="1">
        <a:spcBef>
          <a:spcPct val="20000"/>
        </a:spcBef>
        <a:buFont typeface="Arial" panose="020B0604020202020204" pitchFamily="34" charset="0"/>
        <a:buChar char="–"/>
        <a:defRPr sz="1100" kern="1200">
          <a:solidFill>
            <a:schemeClr val="tx1"/>
          </a:solidFill>
          <a:latin typeface="+mn-lt"/>
          <a:ea typeface="+mn-ea"/>
          <a:cs typeface="+mn-cs"/>
        </a:defRPr>
      </a:lvl4pPr>
      <a:lvl5pPr marL="1172805" indent="-130312" algn="l" defTabSz="521246" rtl="0" eaLnBrk="1" latinLnBrk="0" hangingPunct="1">
        <a:spcBef>
          <a:spcPct val="20000"/>
        </a:spcBef>
        <a:buFont typeface="Arial" panose="020B0604020202020204" pitchFamily="34" charset="0"/>
        <a:buChar char="»"/>
        <a:defRPr sz="1100" kern="1200">
          <a:solidFill>
            <a:schemeClr val="tx1"/>
          </a:solidFill>
          <a:latin typeface="+mn-lt"/>
          <a:ea typeface="+mn-ea"/>
          <a:cs typeface="+mn-cs"/>
        </a:defRPr>
      </a:lvl5pPr>
      <a:lvl6pPr marL="1433428" indent="-130312" algn="l" defTabSz="521246" rtl="0" eaLnBrk="1" latinLnBrk="0" hangingPunct="1">
        <a:spcBef>
          <a:spcPct val="20000"/>
        </a:spcBef>
        <a:buFont typeface="Arial" panose="020B0604020202020204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6pPr>
      <a:lvl7pPr marL="1694051" indent="-130312" algn="l" defTabSz="521246" rtl="0" eaLnBrk="1" latinLnBrk="0" hangingPunct="1">
        <a:spcBef>
          <a:spcPct val="20000"/>
        </a:spcBef>
        <a:buFont typeface="Arial" panose="020B0604020202020204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7pPr>
      <a:lvl8pPr marL="1954675" indent="-130312" algn="l" defTabSz="521246" rtl="0" eaLnBrk="1" latinLnBrk="0" hangingPunct="1">
        <a:spcBef>
          <a:spcPct val="20000"/>
        </a:spcBef>
        <a:buFont typeface="Arial" panose="020B0604020202020204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8pPr>
      <a:lvl9pPr marL="2215298" indent="-130312" algn="l" defTabSz="521246" rtl="0" eaLnBrk="1" latinLnBrk="0" hangingPunct="1">
        <a:spcBef>
          <a:spcPct val="20000"/>
        </a:spcBef>
        <a:buFont typeface="Arial" panose="020B0604020202020204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521246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1pPr>
      <a:lvl2pPr marL="260623" algn="l" defTabSz="521246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2pPr>
      <a:lvl3pPr marL="521246" algn="l" defTabSz="521246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3pPr>
      <a:lvl4pPr marL="781869" algn="l" defTabSz="521246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4pPr>
      <a:lvl5pPr marL="1042493" algn="l" defTabSz="521246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5pPr>
      <a:lvl6pPr marL="1303116" algn="l" defTabSz="521246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6pPr>
      <a:lvl7pPr marL="1563739" algn="l" defTabSz="521246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7pPr>
      <a:lvl8pPr marL="1824363" algn="l" defTabSz="521246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8pPr>
      <a:lvl9pPr marL="2084986" algn="l" defTabSz="521246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52" y="169203"/>
            <a:ext cx="3432507" cy="2268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10370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0000" advClick="0" advTm="10000"/>
    </mc:Choice>
    <mc:Fallback xmlns="">
      <p:transition spd="slow" advClick="0" advTm="10000"/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176&quot;&gt;&lt;property id=&quot;20148&quot; value=&quot;5&quot;/&gt;&lt;property id=&quot;20300&quot; value=&quot;Slide 1&quot;/&gt;&lt;property id=&quot;20307&quot; value=&quot;256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373</TotalTime>
  <Words>0</Words>
  <Application>Microsoft Office PowerPoint</Application>
  <PresentationFormat>Personalizado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Universidad San Jorge</dc:creator>
  <cp:lastModifiedBy>Kike</cp:lastModifiedBy>
  <cp:revision>38</cp:revision>
  <dcterms:created xsi:type="dcterms:W3CDTF">2016-07-06T09:45:26Z</dcterms:created>
  <dcterms:modified xsi:type="dcterms:W3CDTF">2017-10-06T11:57:23Z</dcterms:modified>
</cp:coreProperties>
</file>