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2E2E-9275-49B5-98B6-41AF9B7FF3BA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0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99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2E2E-9275-49B5-98B6-41AF9B7FF3BA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7905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2E2E-9275-49B5-98B6-41AF9B7FF3BA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099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2E2E-9275-49B5-98B6-41AF9B7FF3BA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711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2E2E-9275-49B5-98B6-41AF9B7FF3BA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8632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2E2E-9275-49B5-98B6-41AF9B7FF3BA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724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2E2E-9275-49B5-98B6-41AF9B7FF3BA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6251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2E2E-9275-49B5-98B6-41AF9B7FF3BA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366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2E2E-9275-49B5-98B6-41AF9B7FF3BA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6398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2E2E-9275-49B5-98B6-41AF9B7FF3BA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3408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2E2E-9275-49B5-98B6-41AF9B7FF3BA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431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72E2E-9275-49B5-98B6-41AF9B7FF3BA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081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97340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8.0&quot;&gt;&lt;object type=&quot;1&quot; unique_id=&quot;10001&quot;&gt;&lt;object type=&quot;8&quot; unique_id=&quot;10034&quot;&gt;&lt;/object&gt;&lt;object type=&quot;2&quot; unique_id=&quot;10035&quot;&gt;&lt;object type=&quot;3&quot; unique_id=&quot;10036&quot;&gt;&lt;property id=&quot;20148&quot; value=&quot;5&quot;/&gt;&lt;property id=&quot;20300&quot; value=&quot;Diapositiva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Universidad San Jorge</dc:creator>
  <cp:lastModifiedBy>Usuario</cp:lastModifiedBy>
  <cp:revision>3</cp:revision>
  <dcterms:created xsi:type="dcterms:W3CDTF">2015-10-08T11:03:18Z</dcterms:created>
  <dcterms:modified xsi:type="dcterms:W3CDTF">2017-02-16T13:02:03Z</dcterms:modified>
</cp:coreProperties>
</file>