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6858000" cy="9144000" type="screen4x3"/>
  <p:notesSz cx="6858000" cy="9144000"/>
  <p:custDataLst>
    <p:tags r:id="rId4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57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99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9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9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887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479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24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73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60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051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02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115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66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4986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96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3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2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25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39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40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3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2E2E-9275-49B5-98B6-41AF9B7FF3BA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3116-D1DA-48FA-8DF3-94601E5B595F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"/>
            <a:ext cx="6858000" cy="45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AB11-F4A4-4C7F-A2F3-E90C35C8AB7E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D8F2-16A2-4012-B8B3-80C2FB7C0C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70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7340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Diapositiva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Usuario</cp:lastModifiedBy>
  <cp:revision>5</cp:revision>
  <dcterms:created xsi:type="dcterms:W3CDTF">2015-10-08T11:03:18Z</dcterms:created>
  <dcterms:modified xsi:type="dcterms:W3CDTF">2017-02-16T15:06:28Z</dcterms:modified>
</cp:coreProperties>
</file>