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5400675" cy="3722688"/>
  <p:notesSz cx="6858000" cy="9144000"/>
  <p:custDataLst>
    <p:tags r:id="rId5"/>
  </p:custDataLst>
  <p:defaultTextStyle>
    <a:defPPr>
      <a:defRPr lang="es-ES"/>
    </a:defPPr>
    <a:lvl1pPr marL="0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3">
          <p15:clr>
            <a:srgbClr val="A4A3A4"/>
          </p15:clr>
        </p15:guide>
        <p15:guide id="2" pos="17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4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77" autoAdjust="0"/>
  </p:normalViewPr>
  <p:slideViewPr>
    <p:cSldViewPr>
      <p:cViewPr varScale="1">
        <p:scale>
          <a:sx n="137" d="100"/>
          <a:sy n="137" d="100"/>
        </p:scale>
        <p:origin x="714" y="114"/>
      </p:cViewPr>
      <p:guideLst>
        <p:guide orient="horz" pos="1173"/>
        <p:guide pos="17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029E3-3C9B-45D1-9CB5-B12C82CE7A13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1FD4-5AED-4984-9784-6EB3369D62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78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BD2F7-B018-4641-A507-2A1BD1B5F969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685800"/>
            <a:ext cx="4972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E3B14-E142-4CD4-8C65-582D8A1F87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79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5052" y="1156448"/>
            <a:ext cx="4590574" cy="7979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10102" y="2109525"/>
            <a:ext cx="3780473" cy="9513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1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2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1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3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915489" y="149081"/>
            <a:ext cx="1215152" cy="31763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0035" y="149081"/>
            <a:ext cx="3555444" cy="317634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617" y="2392173"/>
            <a:ext cx="4590574" cy="73936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6617" y="1577834"/>
            <a:ext cx="4590574" cy="81433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6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1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18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249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31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37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436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498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3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0035" y="868627"/>
            <a:ext cx="2385298" cy="24568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45343" y="868627"/>
            <a:ext cx="2385298" cy="24568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89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70033" y="833297"/>
            <a:ext cx="2386236" cy="34727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0033" y="1180575"/>
            <a:ext cx="2386236" cy="214485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743468" y="833297"/>
            <a:ext cx="2387174" cy="34727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743468" y="1180575"/>
            <a:ext cx="2387174" cy="214485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68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4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037" y="148220"/>
            <a:ext cx="1776785" cy="63078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11516" y="148219"/>
            <a:ext cx="3019127" cy="3177211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70037" y="779007"/>
            <a:ext cx="1776785" cy="2546422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8573" y="2605883"/>
            <a:ext cx="3240405" cy="30763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58573" y="332631"/>
            <a:ext cx="3240405" cy="2233613"/>
          </a:xfrm>
        </p:spPr>
        <p:txBody>
          <a:bodyPr/>
          <a:lstStyle>
            <a:lvl1pPr marL="0" indent="0">
              <a:buNone/>
              <a:defRPr sz="1800"/>
            </a:lvl1pPr>
            <a:lvl2pPr marL="260623" indent="0">
              <a:buNone/>
              <a:defRPr sz="1600"/>
            </a:lvl2pPr>
            <a:lvl3pPr marL="521246" indent="0">
              <a:buNone/>
              <a:defRPr sz="1400"/>
            </a:lvl3pPr>
            <a:lvl4pPr marL="781869" indent="0">
              <a:buNone/>
              <a:defRPr sz="1100"/>
            </a:lvl4pPr>
            <a:lvl5pPr marL="1042493" indent="0">
              <a:buNone/>
              <a:defRPr sz="1100"/>
            </a:lvl5pPr>
            <a:lvl6pPr marL="1303116" indent="0">
              <a:buNone/>
              <a:defRPr sz="1100"/>
            </a:lvl6pPr>
            <a:lvl7pPr marL="1563739" indent="0">
              <a:buNone/>
              <a:defRPr sz="1100"/>
            </a:lvl7pPr>
            <a:lvl8pPr marL="1824363" indent="0">
              <a:buNone/>
              <a:defRPr sz="1100"/>
            </a:lvl8pPr>
            <a:lvl9pPr marL="2084986" indent="0">
              <a:buNone/>
              <a:defRPr sz="1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58573" y="2913522"/>
            <a:ext cx="3240405" cy="436899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54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70033" y="149080"/>
            <a:ext cx="4860609" cy="620448"/>
          </a:xfrm>
          <a:prstGeom prst="rect">
            <a:avLst/>
          </a:prstGeom>
        </p:spPr>
        <p:txBody>
          <a:bodyPr vert="horz" lIns="52125" tIns="26062" rIns="52125" bIns="2606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70033" y="868627"/>
            <a:ext cx="4860609" cy="2456802"/>
          </a:xfrm>
          <a:prstGeom prst="rect">
            <a:avLst/>
          </a:prstGeom>
        </p:spPr>
        <p:txBody>
          <a:bodyPr vert="horz" lIns="52125" tIns="26062" rIns="52125" bIns="2606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70033" y="3450380"/>
            <a:ext cx="1260159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7A82-FD36-48C6-AA67-BCDD83501D28}" type="datetimeFigureOut">
              <a:rPr lang="es-ES" smtClean="0"/>
              <a:t>27/11/2020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845232" y="3450380"/>
            <a:ext cx="1710213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870483" y="3450380"/>
            <a:ext cx="1260159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6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  <p:txStyles>
    <p:titleStyle>
      <a:lvl1pPr algn="ctr" defTabSz="52124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467" indent="-195467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13" indent="-162890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155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218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280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342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405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67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529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62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124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186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249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11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373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436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498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7DB7097-013F-4159-85A6-DD53F075AF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00675" cy="35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4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152&quot;&gt;&lt;property id=&quot;20148&quot; value=&quot;5&quot;/&gt;&lt;property id=&quot;20300&quot; value=&quot;Slide 1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San Jorge</dc:creator>
  <cp:lastModifiedBy>DANIEL JIMENEZ SANCHEZ</cp:lastModifiedBy>
  <cp:revision>43</cp:revision>
  <dcterms:created xsi:type="dcterms:W3CDTF">2016-07-06T09:45:26Z</dcterms:created>
  <dcterms:modified xsi:type="dcterms:W3CDTF">2020-11-27T14:01:25Z</dcterms:modified>
</cp:coreProperties>
</file>