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722688" cy="5400675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2">
          <p15:clr>
            <a:srgbClr val="A4A3A4"/>
          </p15:clr>
        </p15:guide>
        <p15:guide id="2" pos="1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4893CB-51D8-4D64-B2D6-1C25BF39A5FC}" v="1" dt="2021-04-14T16:32:12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71" d="100"/>
          <a:sy n="71" d="100"/>
        </p:scale>
        <p:origin x="2244" y="52"/>
      </p:cViewPr>
      <p:guideLst>
        <p:guide orient="horz" pos="1702"/>
        <p:guide pos="1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JIMENEZ SANCHEZ" userId="1cc3315b-24ab-4458-a38e-42c4d07478d1" providerId="ADAL" clId="{7F4893CB-51D8-4D64-B2D6-1C25BF39A5FC}"/>
    <pc:docChg chg="custSel modSld">
      <pc:chgData name="DANIEL JIMENEZ SANCHEZ" userId="1cc3315b-24ab-4458-a38e-42c4d07478d1" providerId="ADAL" clId="{7F4893CB-51D8-4D64-B2D6-1C25BF39A5FC}" dt="2021-04-14T16:32:59.733" v="11" actId="478"/>
      <pc:docMkLst>
        <pc:docMk/>
      </pc:docMkLst>
      <pc:sldChg chg="addSp delSp modSp mod">
        <pc:chgData name="DANIEL JIMENEZ SANCHEZ" userId="1cc3315b-24ab-4458-a38e-42c4d07478d1" providerId="ADAL" clId="{7F4893CB-51D8-4D64-B2D6-1C25BF39A5FC}" dt="2021-04-14T16:32:59.733" v="11" actId="478"/>
        <pc:sldMkLst>
          <pc:docMk/>
          <pc:sldMk cId="591037071" sldId="256"/>
        </pc:sldMkLst>
        <pc:spChg chg="add del mod">
          <ac:chgData name="DANIEL JIMENEZ SANCHEZ" userId="1cc3315b-24ab-4458-a38e-42c4d07478d1" providerId="ADAL" clId="{7F4893CB-51D8-4D64-B2D6-1C25BF39A5FC}" dt="2021-04-14T16:32:59.733" v="11" actId="478"/>
          <ac:spMkLst>
            <pc:docMk/>
            <pc:sldMk cId="591037071" sldId="256"/>
            <ac:spMk id="2" creationId="{0698A308-E648-4414-802C-177C9D8F37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685800"/>
            <a:ext cx="236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203" y="1677713"/>
            <a:ext cx="3164285" cy="115764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404" y="3060385"/>
            <a:ext cx="260588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98948" y="216279"/>
            <a:ext cx="837605" cy="46080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6135" y="216279"/>
            <a:ext cx="2450769" cy="460807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067" y="3470436"/>
            <a:ext cx="3164285" cy="1072634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4067" y="2289036"/>
            <a:ext cx="3164285" cy="11813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6135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92366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08902"/>
            <a:ext cx="1644834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134" y="1712715"/>
            <a:ext cx="1644834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91074" y="1208902"/>
            <a:ext cx="1645480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91074" y="1712715"/>
            <a:ext cx="1645480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37" y="215030"/>
            <a:ext cx="1224739" cy="9151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5469" y="215029"/>
            <a:ext cx="2081086" cy="46093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137" y="1130141"/>
            <a:ext cx="1224739" cy="369421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675" y="3780475"/>
            <a:ext cx="2233613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29675" y="482564"/>
            <a:ext cx="2233613" cy="3240405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675" y="4226781"/>
            <a:ext cx="2233613" cy="633830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134" y="216277"/>
            <a:ext cx="3350420" cy="900113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60157"/>
            <a:ext cx="3350420" cy="3564196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6134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71920" y="5005626"/>
            <a:ext cx="1178851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667926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15A8B79-633D-40E3-B109-59235D2E00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22688" cy="24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7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DANIEL JIMENEZ SANCHEZ</cp:lastModifiedBy>
  <cp:revision>43</cp:revision>
  <dcterms:created xsi:type="dcterms:W3CDTF">2016-07-06T09:45:26Z</dcterms:created>
  <dcterms:modified xsi:type="dcterms:W3CDTF">2021-04-14T16:33:06Z</dcterms:modified>
</cp:coreProperties>
</file>