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722688" cy="5400675"/>
  <p:notesSz cx="6858000" cy="9144000"/>
  <p:custDataLst>
    <p:tags r:id="rId5"/>
  </p:custDataLst>
  <p:defaultTextStyle>
    <a:defPPr>
      <a:defRPr lang="es-ES"/>
    </a:defPPr>
    <a:lvl1pPr marL="0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2">
          <p15:clr>
            <a:srgbClr val="A4A3A4"/>
          </p15:clr>
        </p15:guide>
        <p15:guide id="2" pos="1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4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4893CB-51D8-4D64-B2D6-1C25BF39A5FC}" v="1" dt="2021-04-14T16:32:12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77" autoAdjust="0"/>
  </p:normalViewPr>
  <p:slideViewPr>
    <p:cSldViewPr>
      <p:cViewPr varScale="1">
        <p:scale>
          <a:sx n="71" d="100"/>
          <a:sy n="71" d="100"/>
        </p:scale>
        <p:origin x="2244" y="52"/>
      </p:cViewPr>
      <p:guideLst>
        <p:guide orient="horz" pos="1702"/>
        <p:guide pos="11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JIMENEZ SANCHEZ" userId="1cc3315b-24ab-4458-a38e-42c4d07478d1" providerId="ADAL" clId="{7F4893CB-51D8-4D64-B2D6-1C25BF39A5FC}"/>
    <pc:docChg chg="custSel modSld">
      <pc:chgData name="DANIEL JIMENEZ SANCHEZ" userId="1cc3315b-24ab-4458-a38e-42c4d07478d1" providerId="ADAL" clId="{7F4893CB-51D8-4D64-B2D6-1C25BF39A5FC}" dt="2021-04-14T16:32:59.733" v="11" actId="478"/>
      <pc:docMkLst>
        <pc:docMk/>
      </pc:docMkLst>
      <pc:sldChg chg="addSp delSp modSp mod">
        <pc:chgData name="DANIEL JIMENEZ SANCHEZ" userId="1cc3315b-24ab-4458-a38e-42c4d07478d1" providerId="ADAL" clId="{7F4893CB-51D8-4D64-B2D6-1C25BF39A5FC}" dt="2021-04-14T16:32:59.733" v="11" actId="478"/>
        <pc:sldMkLst>
          <pc:docMk/>
          <pc:sldMk cId="591037071" sldId="256"/>
        </pc:sldMkLst>
        <pc:spChg chg="add del mod">
          <ac:chgData name="DANIEL JIMENEZ SANCHEZ" userId="1cc3315b-24ab-4458-a38e-42c4d07478d1" providerId="ADAL" clId="{7F4893CB-51D8-4D64-B2D6-1C25BF39A5FC}" dt="2021-04-14T16:32:59.733" v="11" actId="478"/>
          <ac:spMkLst>
            <pc:docMk/>
            <pc:sldMk cId="591037071" sldId="256"/>
            <ac:spMk id="2" creationId="{0698A308-E648-4414-802C-177C9D8F37A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29E3-3C9B-45D1-9CB5-B12C82CE7A13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1FD4-5AED-4984-9784-6EB3369D62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8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BD2F7-B018-4641-A507-2A1BD1B5F969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685800"/>
            <a:ext cx="2362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E3B14-E142-4CD4-8C65-582D8A1F87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79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9203" y="1677713"/>
            <a:ext cx="3164285" cy="115764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8404" y="3060385"/>
            <a:ext cx="2605882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1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98948" y="216279"/>
            <a:ext cx="837605" cy="460807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6135" y="216279"/>
            <a:ext cx="2450769" cy="460807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4067" y="3470436"/>
            <a:ext cx="3164285" cy="1072634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94067" y="2289036"/>
            <a:ext cx="3164285" cy="118139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6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1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1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249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31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3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436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4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3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6135" y="1260157"/>
            <a:ext cx="1644187" cy="356419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92366" y="1260157"/>
            <a:ext cx="1644187" cy="356419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8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6134" y="1208902"/>
            <a:ext cx="1644834" cy="5038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6134" y="1712715"/>
            <a:ext cx="1644834" cy="311164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91074" y="1208902"/>
            <a:ext cx="1645480" cy="5038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91074" y="1712715"/>
            <a:ext cx="1645480" cy="311164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68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6137" y="215030"/>
            <a:ext cx="1224739" cy="9151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55469" y="215029"/>
            <a:ext cx="2081086" cy="460932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6137" y="1130141"/>
            <a:ext cx="1224739" cy="3694212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9675" y="3780475"/>
            <a:ext cx="2233613" cy="44630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29675" y="482564"/>
            <a:ext cx="2233613" cy="3240405"/>
          </a:xfrm>
        </p:spPr>
        <p:txBody>
          <a:bodyPr/>
          <a:lstStyle>
            <a:lvl1pPr marL="0" indent="0">
              <a:buNone/>
              <a:defRPr sz="1800"/>
            </a:lvl1pPr>
            <a:lvl2pPr marL="260623" indent="0">
              <a:buNone/>
              <a:defRPr sz="1600"/>
            </a:lvl2pPr>
            <a:lvl3pPr marL="521246" indent="0">
              <a:buNone/>
              <a:defRPr sz="1400"/>
            </a:lvl3pPr>
            <a:lvl4pPr marL="781869" indent="0">
              <a:buNone/>
              <a:defRPr sz="1100"/>
            </a:lvl4pPr>
            <a:lvl5pPr marL="1042493" indent="0">
              <a:buNone/>
              <a:defRPr sz="1100"/>
            </a:lvl5pPr>
            <a:lvl6pPr marL="1303116" indent="0">
              <a:buNone/>
              <a:defRPr sz="1100"/>
            </a:lvl6pPr>
            <a:lvl7pPr marL="1563739" indent="0">
              <a:buNone/>
              <a:defRPr sz="1100"/>
            </a:lvl7pPr>
            <a:lvl8pPr marL="1824363" indent="0">
              <a:buNone/>
              <a:defRPr sz="1100"/>
            </a:lvl8pPr>
            <a:lvl9pPr marL="2084986" indent="0">
              <a:buNone/>
              <a:defRPr sz="1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9675" y="4226781"/>
            <a:ext cx="2233613" cy="633830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4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6134" y="216277"/>
            <a:ext cx="3350420" cy="900113"/>
          </a:xfrm>
          <a:prstGeom prst="rect">
            <a:avLst/>
          </a:prstGeom>
        </p:spPr>
        <p:txBody>
          <a:bodyPr vert="horz" lIns="52125" tIns="26062" rIns="52125" bIns="2606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6134" y="1260157"/>
            <a:ext cx="3350420" cy="3564196"/>
          </a:xfrm>
          <a:prstGeom prst="rect">
            <a:avLst/>
          </a:prstGeom>
        </p:spPr>
        <p:txBody>
          <a:bodyPr vert="horz" lIns="52125" tIns="26062" rIns="52125" bIns="2606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6134" y="5005626"/>
            <a:ext cx="868628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7A82-FD36-48C6-AA67-BCDD83501D28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71920" y="5005626"/>
            <a:ext cx="1178851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667926" y="5005626"/>
            <a:ext cx="868628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  <p:txStyles>
    <p:titleStyle>
      <a:lvl1pPr algn="ctr" defTabSz="52124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67" indent="-195467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13" indent="-162890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5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218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280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342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405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67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529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62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24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186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249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11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373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436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498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15A8B79-633D-40E3-B109-59235D2E00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22688" cy="24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3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76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San Jorge</dc:creator>
  <cp:lastModifiedBy>DANIEL JIMENEZ SANCHEZ</cp:lastModifiedBy>
  <cp:revision>43</cp:revision>
  <dcterms:created xsi:type="dcterms:W3CDTF">2016-07-06T09:45:26Z</dcterms:created>
  <dcterms:modified xsi:type="dcterms:W3CDTF">2021-04-14T16:33:06Z</dcterms:modified>
</cp:coreProperties>
</file>