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1" r:id="rId3"/>
  </p:sldIdLst>
  <p:sldSz cx="5400675" cy="3722688"/>
  <p:notesSz cx="6858000" cy="9144000"/>
  <p:custDataLst>
    <p:tags r:id="rId6"/>
  </p:custDataLst>
  <p:defaultTextStyle>
    <a:defPPr>
      <a:defRPr lang="es-ES"/>
    </a:defPPr>
    <a:lvl1pPr marL="0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3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57F"/>
    <a:srgbClr val="B2258B"/>
    <a:srgbClr val="990033"/>
    <a:srgbClr val="64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4398" autoAdjust="0"/>
  </p:normalViewPr>
  <p:slideViewPr>
    <p:cSldViewPr>
      <p:cViewPr varScale="1">
        <p:scale>
          <a:sx n="56" d="100"/>
          <a:sy n="56" d="100"/>
        </p:scale>
        <p:origin x="2340" y="60"/>
      </p:cViewPr>
      <p:guideLst>
        <p:guide orient="horz" pos="1173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JIMENEZ SANCHEZ" userId="1cc3315b-24ab-4458-a38e-42c4d07478d1" providerId="ADAL" clId="{7A6058D8-98C9-492C-8537-5E7C2AEAF97D}"/>
    <pc:docChg chg="addSld modSld">
      <pc:chgData name="DANIEL JIMENEZ SANCHEZ" userId="1cc3315b-24ab-4458-a38e-42c4d07478d1" providerId="ADAL" clId="{7A6058D8-98C9-492C-8537-5E7C2AEAF97D}" dt="2021-04-14T17:03:37.936" v="1"/>
      <pc:docMkLst>
        <pc:docMk/>
      </pc:docMkLst>
      <pc:sldChg chg="addSp delSp modSp new">
        <pc:chgData name="DANIEL JIMENEZ SANCHEZ" userId="1cc3315b-24ab-4458-a38e-42c4d07478d1" providerId="ADAL" clId="{7A6058D8-98C9-492C-8537-5E7C2AEAF97D}" dt="2021-04-14T17:03:37.936" v="1"/>
        <pc:sldMkLst>
          <pc:docMk/>
          <pc:sldMk cId="3360195445" sldId="260"/>
        </pc:sldMkLst>
        <pc:spChg chg="del">
          <ac:chgData name="DANIEL JIMENEZ SANCHEZ" userId="1cc3315b-24ab-4458-a38e-42c4d07478d1" providerId="ADAL" clId="{7A6058D8-98C9-492C-8537-5E7C2AEAF97D}" dt="2021-04-14T17:03:37.936" v="1"/>
          <ac:spMkLst>
            <pc:docMk/>
            <pc:sldMk cId="3360195445" sldId="260"/>
            <ac:spMk id="3" creationId="{1C177F98-620D-4175-9CEA-A0417FC0B78F}"/>
          </ac:spMkLst>
        </pc:spChg>
        <pc:picChg chg="add mod">
          <ac:chgData name="DANIEL JIMENEZ SANCHEZ" userId="1cc3315b-24ab-4458-a38e-42c4d07478d1" providerId="ADAL" clId="{7A6058D8-98C9-492C-8537-5E7C2AEAF97D}" dt="2021-04-14T17:03:37.936" v="1"/>
          <ac:picMkLst>
            <pc:docMk/>
            <pc:sldMk cId="3360195445" sldId="260"/>
            <ac:picMk id="4" creationId="{AADC06E9-765B-436D-B19E-24FA67D3D048}"/>
          </ac:picMkLst>
        </pc:picChg>
      </pc:sldChg>
    </pc:docChg>
  </pc:docChgLst>
  <pc:docChgLst>
    <pc:chgData name="DANIEL JIMENEZ SANCHEZ" userId="1cc3315b-24ab-4458-a38e-42c4d07478d1" providerId="ADAL" clId="{A77104A5-B8FA-4AE8-90F4-F2B8D80C0458}"/>
    <pc:docChg chg="modSld">
      <pc:chgData name="DANIEL JIMENEZ SANCHEZ" userId="1cc3315b-24ab-4458-a38e-42c4d07478d1" providerId="ADAL" clId="{A77104A5-B8FA-4AE8-90F4-F2B8D80C0458}" dt="2021-05-02T16:38:56.109" v="201" actId="20577"/>
      <pc:docMkLst>
        <pc:docMk/>
      </pc:docMkLst>
      <pc:sldChg chg="modNotesTx">
        <pc:chgData name="DANIEL JIMENEZ SANCHEZ" userId="1cc3315b-24ab-4458-a38e-42c4d07478d1" providerId="ADAL" clId="{A77104A5-B8FA-4AE8-90F4-F2B8D80C0458}" dt="2021-05-02T16:38:19.641" v="136" actId="20577"/>
        <pc:sldMkLst>
          <pc:docMk/>
          <pc:sldMk cId="3878471448" sldId="258"/>
        </pc:sldMkLst>
      </pc:sldChg>
      <pc:sldChg chg="modNotesTx">
        <pc:chgData name="DANIEL JIMENEZ SANCHEZ" userId="1cc3315b-24ab-4458-a38e-42c4d07478d1" providerId="ADAL" clId="{A77104A5-B8FA-4AE8-90F4-F2B8D80C0458}" dt="2021-05-02T16:38:56.109" v="201" actId="20577"/>
        <pc:sldMkLst>
          <pc:docMk/>
          <pc:sldMk cId="1501610122" sldId="261"/>
        </pc:sldMkLst>
      </pc:sldChg>
    </pc:docChg>
  </pc:docChgLst>
  <pc:docChgLst>
    <pc:chgData name="DANIEL JIMENEZ SANCHEZ" userId="1cc3315b-24ab-4458-a38e-42c4d07478d1" providerId="ADAL" clId="{37DD60C7-B5B1-4B30-9D25-9F09A7BCCDB4}"/>
    <pc:docChg chg="undo custSel addSld delSld modSld">
      <pc:chgData name="DANIEL JIMENEZ SANCHEZ" userId="1cc3315b-24ab-4458-a38e-42c4d07478d1" providerId="ADAL" clId="{37DD60C7-B5B1-4B30-9D25-9F09A7BCCDB4}" dt="2021-04-14T17:21:42.516" v="163" actId="20577"/>
      <pc:docMkLst>
        <pc:docMk/>
      </pc:docMkLst>
      <pc:sldChg chg="addSp delSp modSp add del mod">
        <pc:chgData name="DANIEL JIMENEZ SANCHEZ" userId="1cc3315b-24ab-4458-a38e-42c4d07478d1" providerId="ADAL" clId="{37DD60C7-B5B1-4B30-9D25-9F09A7BCCDB4}" dt="2021-04-14T17:21:42.516" v="163" actId="20577"/>
        <pc:sldMkLst>
          <pc:docMk/>
          <pc:sldMk cId="3878471448" sldId="258"/>
        </pc:sldMkLst>
        <pc:spChg chg="mod">
          <ac:chgData name="DANIEL JIMENEZ SANCHEZ" userId="1cc3315b-24ab-4458-a38e-42c4d07478d1" providerId="ADAL" clId="{37DD60C7-B5B1-4B30-9D25-9F09A7BCCDB4}" dt="2021-04-14T17:21:42.516" v="163" actId="20577"/>
          <ac:spMkLst>
            <pc:docMk/>
            <pc:sldMk cId="3878471448" sldId="258"/>
            <ac:spMk id="4" creationId="{00000000-0000-0000-0000-000000000000}"/>
          </ac:spMkLst>
        </pc:spChg>
        <pc:spChg chg="mod">
          <ac:chgData name="DANIEL JIMENEZ SANCHEZ" userId="1cc3315b-24ab-4458-a38e-42c4d07478d1" providerId="ADAL" clId="{37DD60C7-B5B1-4B30-9D25-9F09A7BCCDB4}" dt="2021-04-14T17:21:30.202" v="160" actId="1076"/>
          <ac:spMkLst>
            <pc:docMk/>
            <pc:sldMk cId="3878471448" sldId="258"/>
            <ac:spMk id="5" creationId="{00000000-0000-0000-0000-000000000000}"/>
          </ac:spMkLst>
        </pc:spChg>
        <pc:spChg chg="del">
          <ac:chgData name="DANIEL JIMENEZ SANCHEZ" userId="1cc3315b-24ab-4458-a38e-42c4d07478d1" providerId="ADAL" clId="{37DD60C7-B5B1-4B30-9D25-9F09A7BCCDB4}" dt="2021-04-14T17:20:44.415" v="125" actId="478"/>
          <ac:spMkLst>
            <pc:docMk/>
            <pc:sldMk cId="3878471448" sldId="258"/>
            <ac:spMk id="6" creationId="{00000000-0000-0000-0000-000000000000}"/>
          </ac:spMkLst>
        </pc:spChg>
        <pc:spChg chg="add mod">
          <ac:chgData name="DANIEL JIMENEZ SANCHEZ" userId="1cc3315b-24ab-4458-a38e-42c4d07478d1" providerId="ADAL" clId="{37DD60C7-B5B1-4B30-9D25-9F09A7BCCDB4}" dt="2021-04-14T17:21:35.928" v="161" actId="1076"/>
          <ac:spMkLst>
            <pc:docMk/>
            <pc:sldMk cId="3878471448" sldId="258"/>
            <ac:spMk id="8" creationId="{0730B59F-E205-41A1-BD3A-EB8BDE5765BA}"/>
          </ac:spMkLst>
        </pc:spChg>
        <pc:picChg chg="mod">
          <ac:chgData name="DANIEL JIMENEZ SANCHEZ" userId="1cc3315b-24ab-4458-a38e-42c4d07478d1" providerId="ADAL" clId="{37DD60C7-B5B1-4B30-9D25-9F09A7BCCDB4}" dt="2021-04-14T17:21:20.885" v="158" actId="1076"/>
          <ac:picMkLst>
            <pc:docMk/>
            <pc:sldMk cId="3878471448" sldId="258"/>
            <ac:picMk id="2" creationId="{00000000-0000-0000-0000-000000000000}"/>
          </ac:picMkLst>
        </pc:picChg>
      </pc:sldChg>
      <pc:sldChg chg="addSp modSp del mod">
        <pc:chgData name="DANIEL JIMENEZ SANCHEZ" userId="1cc3315b-24ab-4458-a38e-42c4d07478d1" providerId="ADAL" clId="{37DD60C7-B5B1-4B30-9D25-9F09A7BCCDB4}" dt="2021-04-14T17:09:52.944" v="13" actId="47"/>
        <pc:sldMkLst>
          <pc:docMk/>
          <pc:sldMk cId="304928612" sldId="259"/>
        </pc:sldMkLst>
        <pc:picChg chg="mod">
          <ac:chgData name="DANIEL JIMENEZ SANCHEZ" userId="1cc3315b-24ab-4458-a38e-42c4d07478d1" providerId="ADAL" clId="{37DD60C7-B5B1-4B30-9D25-9F09A7BCCDB4}" dt="2021-04-14T17:06:03.113" v="4" actId="1076"/>
          <ac:picMkLst>
            <pc:docMk/>
            <pc:sldMk cId="304928612" sldId="259"/>
            <ac:picMk id="8" creationId="{00000000-0000-0000-0000-000000000000}"/>
          </ac:picMkLst>
        </pc:picChg>
        <pc:picChg chg="add mod">
          <ac:chgData name="DANIEL JIMENEZ SANCHEZ" userId="1cc3315b-24ab-4458-a38e-42c4d07478d1" providerId="ADAL" clId="{37DD60C7-B5B1-4B30-9D25-9F09A7BCCDB4}" dt="2021-04-14T17:04:41.916" v="1"/>
          <ac:picMkLst>
            <pc:docMk/>
            <pc:sldMk cId="304928612" sldId="259"/>
            <ac:picMk id="11" creationId="{99B1D673-64DE-4D41-B479-3B6BACAEFB5A}"/>
          </ac:picMkLst>
        </pc:picChg>
      </pc:sldChg>
      <pc:sldChg chg="addSp delSp modSp del mod">
        <pc:chgData name="DANIEL JIMENEZ SANCHEZ" userId="1cc3315b-24ab-4458-a38e-42c4d07478d1" providerId="ADAL" clId="{37DD60C7-B5B1-4B30-9D25-9F09A7BCCDB4}" dt="2021-04-14T17:19:34.764" v="38" actId="47"/>
        <pc:sldMkLst>
          <pc:docMk/>
          <pc:sldMk cId="3360195445" sldId="260"/>
        </pc:sldMkLst>
        <pc:spChg chg="del">
          <ac:chgData name="DANIEL JIMENEZ SANCHEZ" userId="1cc3315b-24ab-4458-a38e-42c4d07478d1" providerId="ADAL" clId="{37DD60C7-B5B1-4B30-9D25-9F09A7BCCDB4}" dt="2021-04-14T17:06:13.928" v="5" actId="478"/>
          <ac:spMkLst>
            <pc:docMk/>
            <pc:sldMk cId="3360195445" sldId="260"/>
            <ac:spMk id="2" creationId="{80D3757F-EA29-405B-8F6E-471561D4B71F}"/>
          </ac:spMkLst>
        </pc:spChg>
        <pc:spChg chg="add del mod">
          <ac:chgData name="DANIEL JIMENEZ SANCHEZ" userId="1cc3315b-24ab-4458-a38e-42c4d07478d1" providerId="ADAL" clId="{37DD60C7-B5B1-4B30-9D25-9F09A7BCCDB4}" dt="2021-04-14T17:06:15.727" v="6" actId="478"/>
          <ac:spMkLst>
            <pc:docMk/>
            <pc:sldMk cId="3360195445" sldId="260"/>
            <ac:spMk id="5" creationId="{F7AD31A0-26E8-480A-824A-90CFFC0D8CDE}"/>
          </ac:spMkLst>
        </pc:spChg>
        <pc:picChg chg="del">
          <ac:chgData name="DANIEL JIMENEZ SANCHEZ" userId="1cc3315b-24ab-4458-a38e-42c4d07478d1" providerId="ADAL" clId="{37DD60C7-B5B1-4B30-9D25-9F09A7BCCDB4}" dt="2021-04-14T17:04:37.055" v="0" actId="21"/>
          <ac:picMkLst>
            <pc:docMk/>
            <pc:sldMk cId="3360195445" sldId="260"/>
            <ac:picMk id="4" creationId="{AADC06E9-765B-436D-B19E-24FA67D3D048}"/>
          </ac:picMkLst>
        </pc:picChg>
        <pc:picChg chg="add mod">
          <ac:chgData name="DANIEL JIMENEZ SANCHEZ" userId="1cc3315b-24ab-4458-a38e-42c4d07478d1" providerId="ADAL" clId="{37DD60C7-B5B1-4B30-9D25-9F09A7BCCDB4}" dt="2021-04-14T17:08:10.069" v="11" actId="1076"/>
          <ac:picMkLst>
            <pc:docMk/>
            <pc:sldMk cId="3360195445" sldId="260"/>
            <ac:picMk id="6" creationId="{D7F37716-5D48-4DFA-BFC1-C7ACC0681321}"/>
          </ac:picMkLst>
        </pc:picChg>
      </pc:sldChg>
      <pc:sldChg chg="addSp delSp modSp add mod setBg">
        <pc:chgData name="DANIEL JIMENEZ SANCHEZ" userId="1cc3315b-24ab-4458-a38e-42c4d07478d1" providerId="ADAL" clId="{37DD60C7-B5B1-4B30-9D25-9F09A7BCCDB4}" dt="2021-04-14T17:13:25.166" v="36" actId="1076"/>
        <pc:sldMkLst>
          <pc:docMk/>
          <pc:sldMk cId="1501610122" sldId="261"/>
        </pc:sldMkLst>
        <pc:picChg chg="add mod">
          <ac:chgData name="DANIEL JIMENEZ SANCHEZ" userId="1cc3315b-24ab-4458-a38e-42c4d07478d1" providerId="ADAL" clId="{37DD60C7-B5B1-4B30-9D25-9F09A7BCCDB4}" dt="2021-04-14T17:13:25.166" v="36" actId="1076"/>
          <ac:picMkLst>
            <pc:docMk/>
            <pc:sldMk cId="1501610122" sldId="261"/>
            <ac:picMk id="3" creationId="{E4E554B6-B7D6-4D1E-90A2-89F28E0E09F3}"/>
          </ac:picMkLst>
        </pc:picChg>
        <pc:picChg chg="del">
          <ac:chgData name="DANIEL JIMENEZ SANCHEZ" userId="1cc3315b-24ab-4458-a38e-42c4d07478d1" providerId="ADAL" clId="{37DD60C7-B5B1-4B30-9D25-9F09A7BCCDB4}" dt="2021-04-14T17:10:04.908" v="15" actId="478"/>
          <ac:picMkLst>
            <pc:docMk/>
            <pc:sldMk cId="1501610122" sldId="261"/>
            <ac:picMk id="6" creationId="{D7F37716-5D48-4DFA-BFC1-C7ACC0681321}"/>
          </ac:picMkLst>
        </pc:picChg>
      </pc:sldChg>
      <pc:sldChg chg="delSp modSp add del mod setBg">
        <pc:chgData name="DANIEL JIMENEZ SANCHEZ" userId="1cc3315b-24ab-4458-a38e-42c4d07478d1" providerId="ADAL" clId="{37DD60C7-B5B1-4B30-9D25-9F09A7BCCDB4}" dt="2021-04-14T17:13:19.445" v="35" actId="47"/>
        <pc:sldMkLst>
          <pc:docMk/>
          <pc:sldMk cId="4069854147" sldId="13300"/>
        </pc:sldMkLst>
        <pc:picChg chg="del mod">
          <ac:chgData name="DANIEL JIMENEZ SANCHEZ" userId="1cc3315b-24ab-4458-a38e-42c4d07478d1" providerId="ADAL" clId="{37DD60C7-B5B1-4B30-9D25-9F09A7BCCDB4}" dt="2021-04-14T17:13:07.271" v="33" actId="21"/>
          <ac:picMkLst>
            <pc:docMk/>
            <pc:sldMk cId="4069854147" sldId="13300"/>
            <ac:picMk id="8" creationId="{4F5CDA42-7998-5F45-9217-C8545A6586F2}"/>
          </ac:picMkLst>
        </pc:picChg>
        <pc:picChg chg="mod">
          <ac:chgData name="DANIEL JIMENEZ SANCHEZ" userId="1cc3315b-24ab-4458-a38e-42c4d07478d1" providerId="ADAL" clId="{37DD60C7-B5B1-4B30-9D25-9F09A7BCCDB4}" dt="2021-04-14T17:12:22.222" v="31" actId="207"/>
          <ac:picMkLst>
            <pc:docMk/>
            <pc:sldMk cId="4069854147" sldId="13300"/>
            <ac:picMk id="11" creationId="{CB6804A5-05FF-D346-97A3-187C961A7EF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029E3-3C9B-45D1-9CB5-B12C82CE7A13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1FD4-5AED-4984-9784-6EB3369D62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78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BD2F7-B018-4641-A507-2A1BD1B5F969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685800"/>
            <a:ext cx="4972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E3B14-E142-4CD4-8C65-582D8A1F87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79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Esta es la primera diapositiva. </a:t>
            </a:r>
          </a:p>
          <a:p>
            <a:r>
              <a:rPr lang="es-ES" dirty="0"/>
              <a:t>Añade todas las diapositivas que necesites en medio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E3B14-E142-4CD4-8C65-582D8A1F879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398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Esta es la última diapositiva</a:t>
            </a:r>
          </a:p>
          <a:p>
            <a:r>
              <a:rPr lang="es-ES" dirty="0"/>
              <a:t>En medio, añade todas las diapositivas que necesites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E3B14-E142-4CD4-8C65-582D8A1F879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90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5051" y="1156447"/>
            <a:ext cx="4590574" cy="7979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10102" y="2109524"/>
            <a:ext cx="3780473" cy="9513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1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2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1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3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915489" y="149081"/>
            <a:ext cx="1215152" cy="31763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0035" y="149081"/>
            <a:ext cx="3555444" cy="317634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616" y="2392173"/>
            <a:ext cx="4590574" cy="73936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6616" y="1577834"/>
            <a:ext cx="4590574" cy="81433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6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1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18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249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31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37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436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498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3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0034" y="868627"/>
            <a:ext cx="2385298" cy="24568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45343" y="868627"/>
            <a:ext cx="2385298" cy="24568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89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70034" y="833297"/>
            <a:ext cx="2386236" cy="34727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0034" y="1180575"/>
            <a:ext cx="2386236" cy="214485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743468" y="833297"/>
            <a:ext cx="2387173" cy="34727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743468" y="1180575"/>
            <a:ext cx="2387173" cy="214485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68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4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035" y="148219"/>
            <a:ext cx="1776785" cy="63078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11515" y="148219"/>
            <a:ext cx="3019127" cy="3177211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70035" y="779007"/>
            <a:ext cx="1776785" cy="2546422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8571" y="2605883"/>
            <a:ext cx="3240405" cy="30763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58571" y="332630"/>
            <a:ext cx="3240405" cy="2233613"/>
          </a:xfrm>
        </p:spPr>
        <p:txBody>
          <a:bodyPr/>
          <a:lstStyle>
            <a:lvl1pPr marL="0" indent="0">
              <a:buNone/>
              <a:defRPr sz="1800"/>
            </a:lvl1pPr>
            <a:lvl2pPr marL="260623" indent="0">
              <a:buNone/>
              <a:defRPr sz="1600"/>
            </a:lvl2pPr>
            <a:lvl3pPr marL="521246" indent="0">
              <a:buNone/>
              <a:defRPr sz="1400"/>
            </a:lvl3pPr>
            <a:lvl4pPr marL="781869" indent="0">
              <a:buNone/>
              <a:defRPr sz="1100"/>
            </a:lvl4pPr>
            <a:lvl5pPr marL="1042493" indent="0">
              <a:buNone/>
              <a:defRPr sz="1100"/>
            </a:lvl5pPr>
            <a:lvl6pPr marL="1303116" indent="0">
              <a:buNone/>
              <a:defRPr sz="1100"/>
            </a:lvl6pPr>
            <a:lvl7pPr marL="1563739" indent="0">
              <a:buNone/>
              <a:defRPr sz="1100"/>
            </a:lvl7pPr>
            <a:lvl8pPr marL="1824363" indent="0">
              <a:buNone/>
              <a:defRPr sz="1100"/>
            </a:lvl8pPr>
            <a:lvl9pPr marL="2084986" indent="0">
              <a:buNone/>
              <a:defRPr sz="1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58571" y="2913521"/>
            <a:ext cx="3240405" cy="436899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54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70034" y="149080"/>
            <a:ext cx="4860608" cy="620448"/>
          </a:xfrm>
          <a:prstGeom prst="rect">
            <a:avLst/>
          </a:prstGeom>
        </p:spPr>
        <p:txBody>
          <a:bodyPr vert="horz" lIns="52125" tIns="26062" rIns="52125" bIns="2606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70034" y="868627"/>
            <a:ext cx="4860608" cy="2456802"/>
          </a:xfrm>
          <a:prstGeom prst="rect">
            <a:avLst/>
          </a:prstGeom>
        </p:spPr>
        <p:txBody>
          <a:bodyPr vert="horz" lIns="52125" tIns="26062" rIns="52125" bIns="2606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70033" y="3450380"/>
            <a:ext cx="1260158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7A82-FD36-48C6-AA67-BCDD83501D28}" type="datetimeFigureOut">
              <a:rPr lang="es-ES" smtClean="0"/>
              <a:t>02/05/2021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845231" y="3450380"/>
            <a:ext cx="1710214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870484" y="3450380"/>
            <a:ext cx="1260158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6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  <p:txStyles>
    <p:titleStyle>
      <a:lvl1pPr algn="ctr" defTabSz="52124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467" indent="-195467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13" indent="-162890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155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218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280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342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405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67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529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62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124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186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249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11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373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436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498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35"/>
            <a:ext cx="5400675" cy="3721345"/>
          </a:xfrm>
          <a:prstGeom prst="rect">
            <a:avLst/>
          </a:prstGeom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869133" y="2941464"/>
            <a:ext cx="4860608" cy="452447"/>
          </a:xfrm>
        </p:spPr>
        <p:txBody>
          <a:bodyPr>
            <a:noAutofit/>
          </a:bodyPr>
          <a:lstStyle/>
          <a:p>
            <a:pPr algn="l">
              <a:lnSpc>
                <a:spcPts val="1900"/>
              </a:lnSpc>
            </a:pPr>
            <a:br>
              <a:rPr lang="es-ES" sz="1100" b="1" dirty="0">
                <a:latin typeface="Futura Std Book" pitchFamily="34" charset="0"/>
              </a:rPr>
            </a:br>
            <a:r>
              <a:rPr lang="es-ES" sz="1100" b="1" dirty="0">
                <a:latin typeface="Futura Std Book" pitchFamily="34" charset="0"/>
              </a:rPr>
              <a:t>IX JORNADAS DE INNOVACIÓN DOCENTE / 2021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15590" y="199121"/>
            <a:ext cx="3237986" cy="329632"/>
          </a:xfrm>
          <a:prstGeom prst="rect">
            <a:avLst/>
          </a:prstGeom>
        </p:spPr>
        <p:txBody>
          <a:bodyPr wrap="square" lIns="52125" tIns="26062" rIns="52125" bIns="26062">
            <a:spAutoFit/>
          </a:bodyPr>
          <a:lstStyle/>
          <a:p>
            <a:r>
              <a:rPr lang="es-ES" sz="1800" dirty="0">
                <a:latin typeface="Futura Bk" panose="020B0502020204020303" pitchFamily="34" charset="0"/>
                <a:cs typeface="Arial" panose="020B0604020202020204" pitchFamily="34" charset="0"/>
              </a:rPr>
              <a:t>Título de la comunicación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332" y="1933352"/>
            <a:ext cx="1440180" cy="4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4 Rectángulo">
            <a:extLst>
              <a:ext uri="{FF2B5EF4-FFF2-40B4-BE49-F238E27FC236}">
                <a16:creationId xmlns:a16="http://schemas.microsoft.com/office/drawing/2014/main" id="{0730B59F-E205-41A1-BD3A-EB8BDE5765BA}"/>
              </a:ext>
            </a:extLst>
          </p:cNvPr>
          <p:cNvSpPr/>
          <p:nvPr/>
        </p:nvSpPr>
        <p:spPr>
          <a:xfrm>
            <a:off x="396081" y="740325"/>
            <a:ext cx="3237986" cy="791297"/>
          </a:xfrm>
          <a:prstGeom prst="rect">
            <a:avLst/>
          </a:prstGeom>
        </p:spPr>
        <p:txBody>
          <a:bodyPr wrap="square" lIns="52125" tIns="26062" rIns="52125" bIns="26062">
            <a:spAutoFit/>
          </a:bodyPr>
          <a:lstStyle/>
          <a:p>
            <a:r>
              <a:rPr lang="es-ES" sz="1200" dirty="0">
                <a:latin typeface="Futura Bk" panose="020B0502020204020303" pitchFamily="34" charset="0"/>
                <a:cs typeface="Arial" panose="020B0604020202020204" pitchFamily="34" charset="0"/>
              </a:rPr>
              <a:t>Autor 1</a:t>
            </a:r>
          </a:p>
          <a:p>
            <a:r>
              <a:rPr lang="es-ES" sz="1200" dirty="0">
                <a:latin typeface="Futura Bk" panose="020B0502020204020303" pitchFamily="34" charset="0"/>
                <a:cs typeface="Arial" panose="020B0604020202020204" pitchFamily="34" charset="0"/>
              </a:rPr>
              <a:t>Autor 2</a:t>
            </a:r>
          </a:p>
          <a:p>
            <a:r>
              <a:rPr lang="es-ES" sz="1200" dirty="0">
                <a:latin typeface="Futura Bk" panose="020B0502020204020303" pitchFamily="34" charset="0"/>
                <a:cs typeface="Arial" panose="020B0604020202020204" pitchFamily="34" charset="0"/>
              </a:rPr>
              <a:t>Autor 3</a:t>
            </a:r>
          </a:p>
          <a:p>
            <a:r>
              <a:rPr lang="es-ES" sz="1200" dirty="0">
                <a:latin typeface="Futura Bk" panose="020B0502020204020303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7847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0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E4E554B6-B7D6-4D1E-90A2-89F28E0E0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310" y="2437408"/>
            <a:ext cx="2162054" cy="91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1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145&quot;&gt;&lt;property id=&quot;20148&quot; value=&quot;5&quot;/&gt;&lt;property id=&quot;20300&quot; value=&quot;Slide 1 - &amp;quot;V JORNADAS DE INNOVACIÓN DOCENTE / 2016&amp;quot;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49</Words>
  <Application>Microsoft Office PowerPoint</Application>
  <PresentationFormat>Personalizado</PresentationFormat>
  <Paragraphs>12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Futura Bk</vt:lpstr>
      <vt:lpstr>Futura Std Book</vt:lpstr>
      <vt:lpstr>Tema de Office</vt:lpstr>
      <vt:lpstr> IX JORNADAS DE INNOVACIÓN DOCENTE / 2021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San Jorge</dc:creator>
  <cp:lastModifiedBy>DANIEL JIMENEZ SANCHEZ</cp:lastModifiedBy>
  <cp:revision>43</cp:revision>
  <dcterms:created xsi:type="dcterms:W3CDTF">2016-07-06T09:45:26Z</dcterms:created>
  <dcterms:modified xsi:type="dcterms:W3CDTF">2021-05-02T16:39:04Z</dcterms:modified>
</cp:coreProperties>
</file>