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722688" cy="5400675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2">
          <p15:clr>
            <a:srgbClr val="A4A3A4"/>
          </p15:clr>
        </p15:guide>
        <p15:guide id="2" pos="1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 varScale="1">
        <p:scale>
          <a:sx n="124" d="100"/>
          <a:sy n="124" d="100"/>
        </p:scale>
        <p:origin x="2766" y="108"/>
      </p:cViewPr>
      <p:guideLst>
        <p:guide orient="horz" pos="1702"/>
        <p:guide pos="11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685800"/>
            <a:ext cx="236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9203" y="1677713"/>
            <a:ext cx="3164285" cy="115764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8404" y="3060385"/>
            <a:ext cx="2605882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98948" y="216279"/>
            <a:ext cx="837605" cy="46080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6135" y="216279"/>
            <a:ext cx="2450769" cy="460807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4067" y="3470436"/>
            <a:ext cx="3164285" cy="1072634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4067" y="2289036"/>
            <a:ext cx="3164285" cy="118139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6135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92366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08902"/>
            <a:ext cx="1644834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6134" y="1712715"/>
            <a:ext cx="1644834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91074" y="1208902"/>
            <a:ext cx="1645480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91074" y="1712715"/>
            <a:ext cx="1645480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6137" y="215030"/>
            <a:ext cx="1224739" cy="9151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55469" y="215029"/>
            <a:ext cx="2081086" cy="46093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6137" y="1130141"/>
            <a:ext cx="1224739" cy="369421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9675" y="3780475"/>
            <a:ext cx="2233613" cy="44630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29675" y="482564"/>
            <a:ext cx="2233613" cy="3240405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9675" y="4226781"/>
            <a:ext cx="2233613" cy="633830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6134" y="216277"/>
            <a:ext cx="3350420" cy="900113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60157"/>
            <a:ext cx="3350420" cy="3564196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6134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01/12/2022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71920" y="5005626"/>
            <a:ext cx="1178851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667926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49A3F8F-ECF9-E2EE-D34C-4013DF6B12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722688" cy="24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3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76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ENRIQUE SALVO LIZALDE</cp:lastModifiedBy>
  <cp:revision>44</cp:revision>
  <dcterms:created xsi:type="dcterms:W3CDTF">2016-07-06T09:45:26Z</dcterms:created>
  <dcterms:modified xsi:type="dcterms:W3CDTF">2022-12-01T12:17:15Z</dcterms:modified>
</cp:coreProperties>
</file>