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400675" cy="3722688"/>
  <p:notesSz cx="6858000" cy="9144000"/>
  <p:custDataLst>
    <p:tags r:id="rId5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3">
          <p15:clr>
            <a:srgbClr val="A4A3A4"/>
          </p15:clr>
        </p15:guide>
        <p15:guide id="2" pos="17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0C1C"/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7" autoAdjust="0"/>
  </p:normalViewPr>
  <p:slideViewPr>
    <p:cSldViewPr>
      <p:cViewPr varScale="1">
        <p:scale>
          <a:sx n="128" d="100"/>
          <a:sy n="128" d="100"/>
        </p:scale>
        <p:origin x="1926" y="114"/>
      </p:cViewPr>
      <p:guideLst>
        <p:guide orient="horz" pos="1173"/>
        <p:guide pos="17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JIMENEZ SANCHEZ" userId="1cc3315b-24ab-4458-a38e-42c4d07478d1" providerId="ADAL" clId="{37CF11C8-5546-4E41-BD6F-2782D40C4FB9}"/>
    <pc:docChg chg="custSel modSld">
      <pc:chgData name="DANIEL JIMENEZ SANCHEZ" userId="1cc3315b-24ab-4458-a38e-42c4d07478d1" providerId="ADAL" clId="{37CF11C8-5546-4E41-BD6F-2782D40C4FB9}" dt="2024-02-28T15:47:11.616" v="0" actId="478"/>
      <pc:docMkLst>
        <pc:docMk/>
      </pc:docMkLst>
      <pc:sldChg chg="delSp mod">
        <pc:chgData name="DANIEL JIMENEZ SANCHEZ" userId="1cc3315b-24ab-4458-a38e-42c4d07478d1" providerId="ADAL" clId="{37CF11C8-5546-4E41-BD6F-2782D40C4FB9}" dt="2024-02-28T15:47:11.616" v="0" actId="478"/>
        <pc:sldMkLst>
          <pc:docMk/>
          <pc:sldMk cId="961645523" sldId="259"/>
        </pc:sldMkLst>
        <pc:spChg chg="del">
          <ac:chgData name="DANIEL JIMENEZ SANCHEZ" userId="1cc3315b-24ab-4458-a38e-42c4d07478d1" providerId="ADAL" clId="{37CF11C8-5546-4E41-BD6F-2782D40C4FB9}" dt="2024-02-28T15:47:11.616" v="0" actId="478"/>
          <ac:spMkLst>
            <pc:docMk/>
            <pc:sldMk cId="961645523" sldId="259"/>
            <ac:spMk id="2" creationId="{44C81052-7046-CDC4-14E4-05D089015577}"/>
          </ac:spMkLst>
        </pc:spChg>
      </pc:sldChg>
    </pc:docChg>
  </pc:docChgLst>
  <pc:docChgLst>
    <pc:chgData name="DANIEL JIMENEZ SANCHEZ" userId="1cc3315b-24ab-4458-a38e-42c4d07478d1" providerId="ADAL" clId="{43A89C10-03E9-457F-B182-3941D5752208}"/>
    <pc:docChg chg="modSld">
      <pc:chgData name="DANIEL JIMENEZ SANCHEZ" userId="1cc3315b-24ab-4458-a38e-42c4d07478d1" providerId="ADAL" clId="{43A89C10-03E9-457F-B182-3941D5752208}" dt="2023-11-07T08:27:47.882" v="13" actId="255"/>
      <pc:docMkLst>
        <pc:docMk/>
      </pc:docMkLst>
      <pc:sldChg chg="addSp modSp mod">
        <pc:chgData name="DANIEL JIMENEZ SANCHEZ" userId="1cc3315b-24ab-4458-a38e-42c4d07478d1" providerId="ADAL" clId="{43A89C10-03E9-457F-B182-3941D5752208}" dt="2023-11-07T08:27:47.882" v="13" actId="255"/>
        <pc:sldMkLst>
          <pc:docMk/>
          <pc:sldMk cId="961645523" sldId="259"/>
        </pc:sldMkLst>
        <pc:spChg chg="add mod">
          <ac:chgData name="DANIEL JIMENEZ SANCHEZ" userId="1cc3315b-24ab-4458-a38e-42c4d07478d1" providerId="ADAL" clId="{43A89C10-03E9-457F-B182-3941D5752208}" dt="2023-11-07T08:27:47.882" v="13" actId="255"/>
          <ac:spMkLst>
            <pc:docMk/>
            <pc:sldMk cId="961645523" sldId="259"/>
            <ac:spMk id="2" creationId="{44C81052-7046-CDC4-14E4-05D08901557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685800"/>
            <a:ext cx="4972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5052" y="1156448"/>
            <a:ext cx="4590574" cy="7979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10102" y="2109525"/>
            <a:ext cx="3780473" cy="9513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915489" y="149081"/>
            <a:ext cx="1215152" cy="31763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0035" y="149081"/>
            <a:ext cx="3555444" cy="317634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617" y="2392173"/>
            <a:ext cx="4590574" cy="73936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6617" y="1577834"/>
            <a:ext cx="4590574" cy="81433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0035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45343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3" y="833297"/>
            <a:ext cx="2386236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0033" y="1180575"/>
            <a:ext cx="2386236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743468" y="833297"/>
            <a:ext cx="2387174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743468" y="1180575"/>
            <a:ext cx="2387174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037" y="148220"/>
            <a:ext cx="1776785" cy="63078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11516" y="148219"/>
            <a:ext cx="3019127" cy="317721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70037" y="779007"/>
            <a:ext cx="1776785" cy="254642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8573" y="2605883"/>
            <a:ext cx="3240405" cy="30763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58573" y="332631"/>
            <a:ext cx="3240405" cy="2233613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58573" y="2913522"/>
            <a:ext cx="3240405" cy="436899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70033" y="149080"/>
            <a:ext cx="4860609" cy="620448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3" y="868627"/>
            <a:ext cx="4860609" cy="2456802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70033" y="3450380"/>
            <a:ext cx="1260159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845232" y="3450380"/>
            <a:ext cx="1710213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870483" y="3450380"/>
            <a:ext cx="1260159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6D464EE-2A3C-2CCA-37C6-04B82A197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726" y="0"/>
            <a:ext cx="5400667" cy="32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4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52&quot;&gt;&lt;property id=&quot;20148&quot; value=&quot;5&quot;/&gt;&lt;property id=&quot;20300&quot; value=&quot;Slide 1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DANIEL JIMENEZ SANCHEZ</cp:lastModifiedBy>
  <cp:revision>44</cp:revision>
  <dcterms:created xsi:type="dcterms:W3CDTF">2016-07-06T09:45:26Z</dcterms:created>
  <dcterms:modified xsi:type="dcterms:W3CDTF">2024-02-28T15:47:13Z</dcterms:modified>
</cp:coreProperties>
</file>