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722688" cy="5400675"/>
  <p:notesSz cx="6858000" cy="9144000"/>
  <p:custDataLst>
    <p:tags r:id="rId5"/>
  </p:custDataLst>
  <p:defaultTextStyle>
    <a:defPPr>
      <a:defRPr lang="es-ES"/>
    </a:defPPr>
    <a:lvl1pPr marL="0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02">
          <p15:clr>
            <a:srgbClr val="A4A3A4"/>
          </p15:clr>
        </p15:guide>
        <p15:guide id="2" pos="1173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33"/>
    <a:srgbClr val="6432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277" autoAdjust="0"/>
  </p:normalViewPr>
  <p:slideViewPr>
    <p:cSldViewPr>
      <p:cViewPr varScale="1">
        <p:scale>
          <a:sx n="123" d="100"/>
          <a:sy n="123" d="100"/>
        </p:scale>
        <p:origin x="3642" y="96"/>
      </p:cViewPr>
      <p:guideLst>
        <p:guide orient="horz" pos="1702"/>
        <p:guide pos="1173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86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4029E3-3C9B-45D1-9CB5-B12C82CE7A13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251FD4-5AED-4984-9784-6EB3369D62C8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5788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BD2F7-B018-4641-A507-2A1BD1B5F969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247900" y="685800"/>
            <a:ext cx="23622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DE3B14-E142-4CD4-8C65-582D8A1F8794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7961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1pPr>
    <a:lvl2pPr marL="26062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2pPr>
    <a:lvl3pPr marL="52124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3pPr>
    <a:lvl4pPr marL="78186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4pPr>
    <a:lvl5pPr marL="104249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5pPr>
    <a:lvl6pPr marL="130311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6pPr>
    <a:lvl7pPr marL="1563739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7pPr>
    <a:lvl8pPr marL="1824363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8pPr>
    <a:lvl9pPr marL="2084986" algn="l" defTabSz="521246" rtl="0" eaLnBrk="1" latinLnBrk="0" hangingPunct="1">
      <a:defRPr sz="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79203" y="1677713"/>
            <a:ext cx="3164285" cy="115764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58404" y="3060385"/>
            <a:ext cx="2605882" cy="138017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606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212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8186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42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031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5637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82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0849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1469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5371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2698948" y="216279"/>
            <a:ext cx="837605" cy="4608076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86135" y="216279"/>
            <a:ext cx="2450769" cy="4608076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16109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079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94067" y="3470436"/>
            <a:ext cx="3164285" cy="1072634"/>
          </a:xfrm>
        </p:spPr>
        <p:txBody>
          <a:bodyPr anchor="t"/>
          <a:lstStyle>
            <a:lvl1pPr algn="l">
              <a:defRPr sz="23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94067" y="2289036"/>
            <a:ext cx="3164285" cy="1181398"/>
          </a:xfrm>
        </p:spPr>
        <p:txBody>
          <a:bodyPr anchor="b"/>
          <a:lstStyle>
            <a:lvl1pPr marL="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1pPr>
            <a:lvl2pPr marL="260623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2pPr>
            <a:lvl3pPr marL="521246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8186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4249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0311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56373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82436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084986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5634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86135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92366" y="1260157"/>
            <a:ext cx="1644187" cy="3564196"/>
          </a:xfrm>
        </p:spPr>
        <p:txBody>
          <a:bodyPr/>
          <a:lstStyle>
            <a:lvl1pPr>
              <a:defRPr sz="16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888925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08902"/>
            <a:ext cx="1644834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86134" y="1712715"/>
            <a:ext cx="1644834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1891074" y="1208902"/>
            <a:ext cx="1645480" cy="503812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60623" indent="0">
              <a:buNone/>
              <a:defRPr sz="1100" b="1"/>
            </a:lvl2pPr>
            <a:lvl3pPr marL="521246" indent="0">
              <a:buNone/>
              <a:defRPr sz="1000" b="1"/>
            </a:lvl3pPr>
            <a:lvl4pPr marL="781869" indent="0">
              <a:buNone/>
              <a:defRPr sz="900" b="1"/>
            </a:lvl4pPr>
            <a:lvl5pPr marL="1042493" indent="0">
              <a:buNone/>
              <a:defRPr sz="900" b="1"/>
            </a:lvl5pPr>
            <a:lvl6pPr marL="1303116" indent="0">
              <a:buNone/>
              <a:defRPr sz="900" b="1"/>
            </a:lvl6pPr>
            <a:lvl7pPr marL="1563739" indent="0">
              <a:buNone/>
              <a:defRPr sz="900" b="1"/>
            </a:lvl7pPr>
            <a:lvl8pPr marL="1824363" indent="0">
              <a:buNone/>
              <a:defRPr sz="900" b="1"/>
            </a:lvl8pPr>
            <a:lvl9pPr marL="2084986" indent="0">
              <a:buNone/>
              <a:defRPr sz="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1891074" y="1712715"/>
            <a:ext cx="1645480" cy="3111640"/>
          </a:xfrm>
        </p:spPr>
        <p:txBody>
          <a:bodyPr/>
          <a:lstStyle>
            <a:lvl1pPr>
              <a:defRPr sz="1400"/>
            </a:lvl1pPr>
            <a:lvl2pPr>
              <a:defRPr sz="11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1682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744214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548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6137" y="215030"/>
            <a:ext cx="1224739" cy="915115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55469" y="215029"/>
            <a:ext cx="2081086" cy="4609326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6137" y="1130141"/>
            <a:ext cx="1224739" cy="3694212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13605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9675" y="3780475"/>
            <a:ext cx="2233613" cy="446306"/>
          </a:xfrm>
        </p:spPr>
        <p:txBody>
          <a:bodyPr anchor="b"/>
          <a:lstStyle>
            <a:lvl1pPr algn="l">
              <a:defRPr sz="11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729675" y="482564"/>
            <a:ext cx="2233613" cy="3240405"/>
          </a:xfrm>
        </p:spPr>
        <p:txBody>
          <a:bodyPr/>
          <a:lstStyle>
            <a:lvl1pPr marL="0" indent="0">
              <a:buNone/>
              <a:defRPr sz="1800"/>
            </a:lvl1pPr>
            <a:lvl2pPr marL="260623" indent="0">
              <a:buNone/>
              <a:defRPr sz="1600"/>
            </a:lvl2pPr>
            <a:lvl3pPr marL="521246" indent="0">
              <a:buNone/>
              <a:defRPr sz="1400"/>
            </a:lvl3pPr>
            <a:lvl4pPr marL="781869" indent="0">
              <a:buNone/>
              <a:defRPr sz="1100"/>
            </a:lvl4pPr>
            <a:lvl5pPr marL="1042493" indent="0">
              <a:buNone/>
              <a:defRPr sz="1100"/>
            </a:lvl5pPr>
            <a:lvl6pPr marL="1303116" indent="0">
              <a:buNone/>
              <a:defRPr sz="1100"/>
            </a:lvl6pPr>
            <a:lvl7pPr marL="1563739" indent="0">
              <a:buNone/>
              <a:defRPr sz="1100"/>
            </a:lvl7pPr>
            <a:lvl8pPr marL="1824363" indent="0">
              <a:buNone/>
              <a:defRPr sz="1100"/>
            </a:lvl8pPr>
            <a:lvl9pPr marL="2084986" indent="0">
              <a:buNone/>
              <a:defRPr sz="11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729675" y="4226781"/>
            <a:ext cx="2233613" cy="633830"/>
          </a:xfrm>
        </p:spPr>
        <p:txBody>
          <a:bodyPr/>
          <a:lstStyle>
            <a:lvl1pPr marL="0" indent="0">
              <a:buNone/>
              <a:defRPr sz="800"/>
            </a:lvl1pPr>
            <a:lvl2pPr marL="260623" indent="0">
              <a:buNone/>
              <a:defRPr sz="700"/>
            </a:lvl2pPr>
            <a:lvl3pPr marL="521246" indent="0">
              <a:buNone/>
              <a:defRPr sz="600"/>
            </a:lvl3pPr>
            <a:lvl4pPr marL="781869" indent="0">
              <a:buNone/>
              <a:defRPr sz="500"/>
            </a:lvl4pPr>
            <a:lvl5pPr marL="1042493" indent="0">
              <a:buNone/>
              <a:defRPr sz="500"/>
            </a:lvl5pPr>
            <a:lvl6pPr marL="1303116" indent="0">
              <a:buNone/>
              <a:defRPr sz="500"/>
            </a:lvl6pPr>
            <a:lvl7pPr marL="1563739" indent="0">
              <a:buNone/>
              <a:defRPr sz="500"/>
            </a:lvl7pPr>
            <a:lvl8pPr marL="1824363" indent="0">
              <a:buNone/>
              <a:defRPr sz="500"/>
            </a:lvl8pPr>
            <a:lvl9pPr marL="2084986" indent="0">
              <a:buNone/>
              <a:defRPr sz="5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05410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186134" y="216277"/>
            <a:ext cx="3350420" cy="900113"/>
          </a:xfrm>
          <a:prstGeom prst="rect">
            <a:avLst/>
          </a:prstGeom>
        </p:spPr>
        <p:txBody>
          <a:bodyPr vert="horz" lIns="52125" tIns="26062" rIns="52125" bIns="26062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86134" y="1260157"/>
            <a:ext cx="3350420" cy="3564196"/>
          </a:xfrm>
          <a:prstGeom prst="rect">
            <a:avLst/>
          </a:prstGeom>
        </p:spPr>
        <p:txBody>
          <a:bodyPr vert="horz" lIns="52125" tIns="26062" rIns="52125" bIns="26062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186134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E7A82-FD36-48C6-AA67-BCDD83501D28}" type="datetimeFigureOut">
              <a:rPr lang="es-ES" smtClean="0"/>
              <a:t>02/11/2023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1271920" y="5005626"/>
            <a:ext cx="1178851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2667926" y="5005626"/>
            <a:ext cx="868628" cy="287536"/>
          </a:xfrm>
          <a:prstGeom prst="rect">
            <a:avLst/>
          </a:prstGeom>
        </p:spPr>
        <p:txBody>
          <a:bodyPr vert="horz" lIns="52125" tIns="26062" rIns="52125" bIns="26062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4AF398-593A-4CEA-9EF1-40F1EB4AAA1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9670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  <p:txStyles>
    <p:titleStyle>
      <a:lvl1pPr algn="ctr" defTabSz="521246" rtl="0" eaLnBrk="1" latinLnBrk="0" hangingPunct="1">
        <a:spcBef>
          <a:spcPct val="0"/>
        </a:spcBef>
        <a:buNone/>
        <a:defRPr sz="25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95467" indent="-195467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23513" indent="-162890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5155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1218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–"/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17280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»"/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43342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94051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54675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215298" indent="-130312" algn="l" defTabSz="521246" rtl="0" eaLnBrk="1" latinLnBrk="0" hangingPunct="1">
        <a:spcBef>
          <a:spcPct val="20000"/>
        </a:spcBef>
        <a:buFont typeface="Arial" panose="020B0604020202020204" pitchFamily="34" charset="0"/>
        <a:buChar char="•"/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1pPr>
      <a:lvl2pPr marL="26062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2pPr>
      <a:lvl3pPr marL="52124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3pPr>
      <a:lvl4pPr marL="78186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4pPr>
      <a:lvl5pPr marL="104249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130311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6pPr>
      <a:lvl7pPr marL="1563739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7pPr>
      <a:lvl8pPr marL="1824363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8pPr>
      <a:lvl9pPr marL="2084986" algn="l" defTabSz="521246" rtl="0" eaLnBrk="1" latinLnBrk="0" hangingPunct="1">
        <a:defRPr sz="1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49A3F8F-ECF9-E2EE-D34C-4013DF6B12A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3722687" cy="2460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1037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0000" advClick="0" advTm="10000"/>
    </mc:Choice>
    <mc:Fallback xmlns="">
      <p:transition spd="slow" advClick="0" advTm="10000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176&quot;&gt;&lt;property id=&quot;20148&quot; value=&quot;5&quot;/&gt;&lt;property id=&quot;20300&quot; value=&quot;Slide 1&quot;/&gt;&lt;property id=&quot;20307&quot; value=&quot;256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844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Universidad San Jorge</dc:creator>
  <cp:lastModifiedBy>ENRIQUE SALVO LIZALDE</cp:lastModifiedBy>
  <cp:revision>45</cp:revision>
  <dcterms:created xsi:type="dcterms:W3CDTF">2016-07-06T09:45:26Z</dcterms:created>
  <dcterms:modified xsi:type="dcterms:W3CDTF">2023-11-02T12:35:37Z</dcterms:modified>
</cp:coreProperties>
</file>