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400675" cy="3722688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1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D0C1C"/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77C50-FAC9-4818-8D19-53E729946C1F}" v="3" dt="2025-01-20T14:58:02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77" d="100"/>
          <a:sy n="177" d="100"/>
        </p:scale>
        <p:origin x="1260" y="92"/>
      </p:cViewPr>
      <p:guideLst>
        <p:guide orient="horz" pos="1173"/>
        <p:guide pos="17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2" y="1156448"/>
            <a:ext cx="4590574" cy="7979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5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7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7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5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3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4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4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7" y="148220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6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7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3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3" y="332631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3" y="2913522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3" y="149080"/>
            <a:ext cx="4860609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68627"/>
            <a:ext cx="4860609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2" y="3450380"/>
            <a:ext cx="1710213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D464EE-2A3C-2CCA-37C6-04B82A197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26" y="59"/>
            <a:ext cx="5400666" cy="32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52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PAOLA BARRAU AZARA</cp:lastModifiedBy>
  <cp:revision>45</cp:revision>
  <dcterms:created xsi:type="dcterms:W3CDTF">2016-07-06T09:45:26Z</dcterms:created>
  <dcterms:modified xsi:type="dcterms:W3CDTF">2025-01-20T14:58:19Z</dcterms:modified>
</cp:coreProperties>
</file>