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5400675" cy="3722688"/>
  <p:notesSz cx="6858000" cy="9144000"/>
  <p:custDataLst>
    <p:tags r:id="rId5"/>
  </p:custDataLst>
  <p:defaultTextStyle>
    <a:defPPr>
      <a:defRPr lang="es-ES"/>
    </a:defPPr>
    <a:lvl1pPr marL="0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60623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21246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81869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42493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303116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63739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824363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84986" algn="l" defTabSz="52124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73">
          <p15:clr>
            <a:srgbClr val="A4A3A4"/>
          </p15:clr>
        </p15:guide>
        <p15:guide id="2" pos="17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AD0C1C"/>
    <a:srgbClr val="990033"/>
    <a:srgbClr val="643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477C50-FAC9-4818-8D19-53E729946C1F}" v="3" dt="2025-01-20T14:58:02.0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277" autoAdjust="0"/>
  </p:normalViewPr>
  <p:slideViewPr>
    <p:cSldViewPr>
      <p:cViewPr varScale="1">
        <p:scale>
          <a:sx n="177" d="100"/>
          <a:sy n="177" d="100"/>
        </p:scale>
        <p:origin x="1260" y="92"/>
      </p:cViewPr>
      <p:guideLst>
        <p:guide orient="horz" pos="1173"/>
        <p:guide pos="17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4029E3-3C9B-45D1-9CB5-B12C82CE7A13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51FD4-5AED-4984-9784-6EB3369D62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5788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BD2F7-B018-4641-A507-2A1BD1B5F969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685800"/>
            <a:ext cx="49720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E3B14-E142-4CD4-8C65-582D8A1F87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5796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1pPr>
    <a:lvl2pPr marL="260623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2pPr>
    <a:lvl3pPr marL="521246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3pPr>
    <a:lvl4pPr marL="781869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4pPr>
    <a:lvl5pPr marL="1042493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5pPr>
    <a:lvl6pPr marL="1303116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563739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824363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2084986" algn="l" defTabSz="521246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05052" y="1156448"/>
            <a:ext cx="4590574" cy="79796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10102" y="2109525"/>
            <a:ext cx="3780473" cy="95135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606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21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81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42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03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63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2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84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2146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537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915489" y="149081"/>
            <a:ext cx="1215152" cy="317634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70035" y="149081"/>
            <a:ext cx="3555444" cy="317634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610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079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6617" y="2392173"/>
            <a:ext cx="4590574" cy="739367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26617" y="1577834"/>
            <a:ext cx="4590574" cy="814338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6062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2124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8186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4249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0311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6373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82436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8498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5634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70035" y="868627"/>
            <a:ext cx="2385298" cy="2456802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745343" y="868627"/>
            <a:ext cx="2385298" cy="2456802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89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70033" y="833297"/>
            <a:ext cx="2386236" cy="347278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0623" indent="0">
              <a:buNone/>
              <a:defRPr sz="1100" b="1"/>
            </a:lvl2pPr>
            <a:lvl3pPr marL="521246" indent="0">
              <a:buNone/>
              <a:defRPr sz="1000" b="1"/>
            </a:lvl3pPr>
            <a:lvl4pPr marL="781869" indent="0">
              <a:buNone/>
              <a:defRPr sz="900" b="1"/>
            </a:lvl4pPr>
            <a:lvl5pPr marL="1042493" indent="0">
              <a:buNone/>
              <a:defRPr sz="900" b="1"/>
            </a:lvl5pPr>
            <a:lvl6pPr marL="1303116" indent="0">
              <a:buNone/>
              <a:defRPr sz="900" b="1"/>
            </a:lvl6pPr>
            <a:lvl7pPr marL="1563739" indent="0">
              <a:buNone/>
              <a:defRPr sz="900" b="1"/>
            </a:lvl7pPr>
            <a:lvl8pPr marL="1824363" indent="0">
              <a:buNone/>
              <a:defRPr sz="900" b="1"/>
            </a:lvl8pPr>
            <a:lvl9pPr marL="2084986" indent="0">
              <a:buNone/>
              <a:defRPr sz="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70033" y="1180575"/>
            <a:ext cx="2386236" cy="2144855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2743468" y="833297"/>
            <a:ext cx="2387174" cy="347278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0623" indent="0">
              <a:buNone/>
              <a:defRPr sz="1100" b="1"/>
            </a:lvl2pPr>
            <a:lvl3pPr marL="521246" indent="0">
              <a:buNone/>
              <a:defRPr sz="1000" b="1"/>
            </a:lvl3pPr>
            <a:lvl4pPr marL="781869" indent="0">
              <a:buNone/>
              <a:defRPr sz="900" b="1"/>
            </a:lvl4pPr>
            <a:lvl5pPr marL="1042493" indent="0">
              <a:buNone/>
              <a:defRPr sz="900" b="1"/>
            </a:lvl5pPr>
            <a:lvl6pPr marL="1303116" indent="0">
              <a:buNone/>
              <a:defRPr sz="900" b="1"/>
            </a:lvl6pPr>
            <a:lvl7pPr marL="1563739" indent="0">
              <a:buNone/>
              <a:defRPr sz="900" b="1"/>
            </a:lvl7pPr>
            <a:lvl8pPr marL="1824363" indent="0">
              <a:buNone/>
              <a:defRPr sz="900" b="1"/>
            </a:lvl8pPr>
            <a:lvl9pPr marL="2084986" indent="0">
              <a:buNone/>
              <a:defRPr sz="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743468" y="1180575"/>
            <a:ext cx="2387174" cy="2144855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1682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4421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5480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0037" y="148220"/>
            <a:ext cx="1776785" cy="630789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11516" y="148219"/>
            <a:ext cx="3019127" cy="3177211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70037" y="779007"/>
            <a:ext cx="1776785" cy="2546422"/>
          </a:xfrm>
        </p:spPr>
        <p:txBody>
          <a:bodyPr/>
          <a:lstStyle>
            <a:lvl1pPr marL="0" indent="0">
              <a:buNone/>
              <a:defRPr sz="800"/>
            </a:lvl1pPr>
            <a:lvl2pPr marL="260623" indent="0">
              <a:buNone/>
              <a:defRPr sz="700"/>
            </a:lvl2pPr>
            <a:lvl3pPr marL="521246" indent="0">
              <a:buNone/>
              <a:defRPr sz="600"/>
            </a:lvl3pPr>
            <a:lvl4pPr marL="781869" indent="0">
              <a:buNone/>
              <a:defRPr sz="500"/>
            </a:lvl4pPr>
            <a:lvl5pPr marL="1042493" indent="0">
              <a:buNone/>
              <a:defRPr sz="500"/>
            </a:lvl5pPr>
            <a:lvl6pPr marL="1303116" indent="0">
              <a:buNone/>
              <a:defRPr sz="500"/>
            </a:lvl6pPr>
            <a:lvl7pPr marL="1563739" indent="0">
              <a:buNone/>
              <a:defRPr sz="500"/>
            </a:lvl7pPr>
            <a:lvl8pPr marL="1824363" indent="0">
              <a:buNone/>
              <a:defRPr sz="500"/>
            </a:lvl8pPr>
            <a:lvl9pPr marL="2084986" indent="0">
              <a:buNone/>
              <a:defRPr sz="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3605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58573" y="2605883"/>
            <a:ext cx="3240405" cy="307639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58573" y="332631"/>
            <a:ext cx="3240405" cy="2233613"/>
          </a:xfrm>
        </p:spPr>
        <p:txBody>
          <a:bodyPr/>
          <a:lstStyle>
            <a:lvl1pPr marL="0" indent="0">
              <a:buNone/>
              <a:defRPr sz="1800"/>
            </a:lvl1pPr>
            <a:lvl2pPr marL="260623" indent="0">
              <a:buNone/>
              <a:defRPr sz="1600"/>
            </a:lvl2pPr>
            <a:lvl3pPr marL="521246" indent="0">
              <a:buNone/>
              <a:defRPr sz="1400"/>
            </a:lvl3pPr>
            <a:lvl4pPr marL="781869" indent="0">
              <a:buNone/>
              <a:defRPr sz="1100"/>
            </a:lvl4pPr>
            <a:lvl5pPr marL="1042493" indent="0">
              <a:buNone/>
              <a:defRPr sz="1100"/>
            </a:lvl5pPr>
            <a:lvl6pPr marL="1303116" indent="0">
              <a:buNone/>
              <a:defRPr sz="1100"/>
            </a:lvl6pPr>
            <a:lvl7pPr marL="1563739" indent="0">
              <a:buNone/>
              <a:defRPr sz="1100"/>
            </a:lvl7pPr>
            <a:lvl8pPr marL="1824363" indent="0">
              <a:buNone/>
              <a:defRPr sz="1100"/>
            </a:lvl8pPr>
            <a:lvl9pPr marL="2084986" indent="0">
              <a:buNone/>
              <a:defRPr sz="11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058573" y="2913522"/>
            <a:ext cx="3240405" cy="436899"/>
          </a:xfrm>
        </p:spPr>
        <p:txBody>
          <a:bodyPr/>
          <a:lstStyle>
            <a:lvl1pPr marL="0" indent="0">
              <a:buNone/>
              <a:defRPr sz="800"/>
            </a:lvl1pPr>
            <a:lvl2pPr marL="260623" indent="0">
              <a:buNone/>
              <a:defRPr sz="700"/>
            </a:lvl2pPr>
            <a:lvl3pPr marL="521246" indent="0">
              <a:buNone/>
              <a:defRPr sz="600"/>
            </a:lvl3pPr>
            <a:lvl4pPr marL="781869" indent="0">
              <a:buNone/>
              <a:defRPr sz="500"/>
            </a:lvl4pPr>
            <a:lvl5pPr marL="1042493" indent="0">
              <a:buNone/>
              <a:defRPr sz="500"/>
            </a:lvl5pPr>
            <a:lvl6pPr marL="1303116" indent="0">
              <a:buNone/>
              <a:defRPr sz="500"/>
            </a:lvl6pPr>
            <a:lvl7pPr marL="1563739" indent="0">
              <a:buNone/>
              <a:defRPr sz="500"/>
            </a:lvl7pPr>
            <a:lvl8pPr marL="1824363" indent="0">
              <a:buNone/>
              <a:defRPr sz="500"/>
            </a:lvl8pPr>
            <a:lvl9pPr marL="2084986" indent="0">
              <a:buNone/>
              <a:defRPr sz="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7A82-FD36-48C6-AA67-BCDD83501D28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0541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270033" y="149080"/>
            <a:ext cx="4860609" cy="620448"/>
          </a:xfrm>
          <a:prstGeom prst="rect">
            <a:avLst/>
          </a:prstGeom>
        </p:spPr>
        <p:txBody>
          <a:bodyPr vert="horz" lIns="52125" tIns="26062" rIns="52125" bIns="26062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70033" y="868627"/>
            <a:ext cx="4860609" cy="2456802"/>
          </a:xfrm>
          <a:prstGeom prst="rect">
            <a:avLst/>
          </a:prstGeom>
        </p:spPr>
        <p:txBody>
          <a:bodyPr vert="horz" lIns="52125" tIns="26062" rIns="52125" bIns="26062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270033" y="3450380"/>
            <a:ext cx="1260159" cy="198199"/>
          </a:xfrm>
          <a:prstGeom prst="rect">
            <a:avLst/>
          </a:prstGeom>
        </p:spPr>
        <p:txBody>
          <a:bodyPr vert="horz" lIns="52125" tIns="26062" rIns="52125" bIns="26062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E7A82-FD36-48C6-AA67-BCDD83501D28}" type="datetimeFigureOut">
              <a:rPr lang="es-ES" smtClean="0"/>
              <a:t>20/01/2025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845232" y="3450380"/>
            <a:ext cx="1710213" cy="198199"/>
          </a:xfrm>
          <a:prstGeom prst="rect">
            <a:avLst/>
          </a:prstGeom>
        </p:spPr>
        <p:txBody>
          <a:bodyPr vert="horz" lIns="52125" tIns="26062" rIns="52125" bIns="26062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3870483" y="3450380"/>
            <a:ext cx="1260159" cy="198199"/>
          </a:xfrm>
          <a:prstGeom prst="rect">
            <a:avLst/>
          </a:prstGeom>
        </p:spPr>
        <p:txBody>
          <a:bodyPr vert="horz" lIns="52125" tIns="26062" rIns="52125" bIns="26062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AF398-593A-4CEA-9EF1-40F1EB4AAA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967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  <p:txStyles>
    <p:titleStyle>
      <a:lvl1pPr algn="ctr" defTabSz="521246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5467" indent="-195467" algn="l" defTabSz="521246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23513" indent="-162890" algn="l" defTabSz="521246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51558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2181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72805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33428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94051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675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15298" indent="-130312" algn="l" defTabSz="52124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60623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21246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81869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42493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03116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63739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24363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84986" algn="l" defTabSz="52124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6D464EE-2A3C-2CCA-37C6-04B82A1970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8726" y="59"/>
            <a:ext cx="5400666" cy="328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645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152&quot;&gt;&lt;property id=&quot;20148&quot; value=&quot;5&quot;/&gt;&lt;property id=&quot;20300&quot; value=&quot;Slide 1&quot;/&gt;&lt;property id=&quot;20307&quot; value=&quot;25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Universidad San Jorge</dc:creator>
  <cp:lastModifiedBy>PAOLA BARRAU AZARA</cp:lastModifiedBy>
  <cp:revision>45</cp:revision>
  <dcterms:created xsi:type="dcterms:W3CDTF">2016-07-06T09:45:26Z</dcterms:created>
  <dcterms:modified xsi:type="dcterms:W3CDTF">2025-01-20T14:58:19Z</dcterms:modified>
</cp:coreProperties>
</file>