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722688" cy="5400675"/>
  <p:notesSz cx="6858000" cy="9144000"/>
  <p:custDataLst>
    <p:tags r:id="rId5"/>
  </p:custDataLst>
  <p:defaultTextStyle>
    <a:defPPr>
      <a:defRPr lang="es-ES"/>
    </a:defPPr>
    <a:lvl1pPr marL="0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062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124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81869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4249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0311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63739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2436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8498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2">
          <p15:clr>
            <a:srgbClr val="A4A3A4"/>
          </p15:clr>
        </p15:guide>
        <p15:guide id="2" pos="1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64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21B2B-D6FB-4BF9-BAE3-34F30FE54415}" v="3" dt="2025-01-20T14:58:41.1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77" autoAdjust="0"/>
  </p:normalViewPr>
  <p:slideViewPr>
    <p:cSldViewPr>
      <p:cViewPr varScale="1">
        <p:scale>
          <a:sx n="123" d="100"/>
          <a:sy n="123" d="100"/>
        </p:scale>
        <p:origin x="3004" y="68"/>
      </p:cViewPr>
      <p:guideLst>
        <p:guide orient="horz" pos="1702"/>
        <p:guide pos="11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029E3-3C9B-45D1-9CB5-B12C82CE7A13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51FD4-5AED-4984-9784-6EB3369D62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5788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BD2F7-B018-4641-A507-2A1BD1B5F969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47900" y="685800"/>
            <a:ext cx="2362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E3B14-E142-4CD4-8C65-582D8A1F87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79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26062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52124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781869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104249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130311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563739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82436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08498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79203" y="1677713"/>
            <a:ext cx="3164285" cy="115764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58404" y="3060385"/>
            <a:ext cx="2605882" cy="13801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0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1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2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03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63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2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84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214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537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698948" y="216279"/>
            <a:ext cx="837605" cy="460807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86135" y="216279"/>
            <a:ext cx="2450769" cy="460807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61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07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4067" y="3470436"/>
            <a:ext cx="3164285" cy="1072634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94067" y="2289036"/>
            <a:ext cx="3164285" cy="1181398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6062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2124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8186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4249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0311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6373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2436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8498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63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86135" y="1260157"/>
            <a:ext cx="1644187" cy="3564196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92366" y="1260157"/>
            <a:ext cx="1644187" cy="3564196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89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6134" y="1208902"/>
            <a:ext cx="1644834" cy="50381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623" indent="0">
              <a:buNone/>
              <a:defRPr sz="1100" b="1"/>
            </a:lvl2pPr>
            <a:lvl3pPr marL="521246" indent="0">
              <a:buNone/>
              <a:defRPr sz="1000" b="1"/>
            </a:lvl3pPr>
            <a:lvl4pPr marL="781869" indent="0">
              <a:buNone/>
              <a:defRPr sz="900" b="1"/>
            </a:lvl4pPr>
            <a:lvl5pPr marL="1042493" indent="0">
              <a:buNone/>
              <a:defRPr sz="900" b="1"/>
            </a:lvl5pPr>
            <a:lvl6pPr marL="1303116" indent="0">
              <a:buNone/>
              <a:defRPr sz="900" b="1"/>
            </a:lvl6pPr>
            <a:lvl7pPr marL="1563739" indent="0">
              <a:buNone/>
              <a:defRPr sz="900" b="1"/>
            </a:lvl7pPr>
            <a:lvl8pPr marL="1824363" indent="0">
              <a:buNone/>
              <a:defRPr sz="900" b="1"/>
            </a:lvl8pPr>
            <a:lvl9pPr marL="2084986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6134" y="1712715"/>
            <a:ext cx="1644834" cy="311164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891074" y="1208902"/>
            <a:ext cx="1645480" cy="50381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623" indent="0">
              <a:buNone/>
              <a:defRPr sz="1100" b="1"/>
            </a:lvl2pPr>
            <a:lvl3pPr marL="521246" indent="0">
              <a:buNone/>
              <a:defRPr sz="1000" b="1"/>
            </a:lvl3pPr>
            <a:lvl4pPr marL="781869" indent="0">
              <a:buNone/>
              <a:defRPr sz="900" b="1"/>
            </a:lvl4pPr>
            <a:lvl5pPr marL="1042493" indent="0">
              <a:buNone/>
              <a:defRPr sz="900" b="1"/>
            </a:lvl5pPr>
            <a:lvl6pPr marL="1303116" indent="0">
              <a:buNone/>
              <a:defRPr sz="900" b="1"/>
            </a:lvl6pPr>
            <a:lvl7pPr marL="1563739" indent="0">
              <a:buNone/>
              <a:defRPr sz="900" b="1"/>
            </a:lvl7pPr>
            <a:lvl8pPr marL="1824363" indent="0">
              <a:buNone/>
              <a:defRPr sz="900" b="1"/>
            </a:lvl8pPr>
            <a:lvl9pPr marL="2084986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891074" y="1712715"/>
            <a:ext cx="1645480" cy="311164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168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442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548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6137" y="215030"/>
            <a:ext cx="1224739" cy="91511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55469" y="215029"/>
            <a:ext cx="2081086" cy="460932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6137" y="1130141"/>
            <a:ext cx="1224739" cy="3694212"/>
          </a:xfrm>
        </p:spPr>
        <p:txBody>
          <a:bodyPr/>
          <a:lstStyle>
            <a:lvl1pPr marL="0" indent="0">
              <a:buNone/>
              <a:defRPr sz="800"/>
            </a:lvl1pPr>
            <a:lvl2pPr marL="260623" indent="0">
              <a:buNone/>
              <a:defRPr sz="700"/>
            </a:lvl2pPr>
            <a:lvl3pPr marL="521246" indent="0">
              <a:buNone/>
              <a:defRPr sz="600"/>
            </a:lvl3pPr>
            <a:lvl4pPr marL="781869" indent="0">
              <a:buNone/>
              <a:defRPr sz="500"/>
            </a:lvl4pPr>
            <a:lvl5pPr marL="1042493" indent="0">
              <a:buNone/>
              <a:defRPr sz="500"/>
            </a:lvl5pPr>
            <a:lvl6pPr marL="1303116" indent="0">
              <a:buNone/>
              <a:defRPr sz="500"/>
            </a:lvl6pPr>
            <a:lvl7pPr marL="1563739" indent="0">
              <a:buNone/>
              <a:defRPr sz="500"/>
            </a:lvl7pPr>
            <a:lvl8pPr marL="1824363" indent="0">
              <a:buNone/>
              <a:defRPr sz="500"/>
            </a:lvl8pPr>
            <a:lvl9pPr marL="2084986" indent="0">
              <a:buNone/>
              <a:defRPr sz="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60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9675" y="3780475"/>
            <a:ext cx="2233613" cy="446306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729675" y="482564"/>
            <a:ext cx="2233613" cy="3240405"/>
          </a:xfrm>
        </p:spPr>
        <p:txBody>
          <a:bodyPr/>
          <a:lstStyle>
            <a:lvl1pPr marL="0" indent="0">
              <a:buNone/>
              <a:defRPr sz="1800"/>
            </a:lvl1pPr>
            <a:lvl2pPr marL="260623" indent="0">
              <a:buNone/>
              <a:defRPr sz="1600"/>
            </a:lvl2pPr>
            <a:lvl3pPr marL="521246" indent="0">
              <a:buNone/>
              <a:defRPr sz="1400"/>
            </a:lvl3pPr>
            <a:lvl4pPr marL="781869" indent="0">
              <a:buNone/>
              <a:defRPr sz="1100"/>
            </a:lvl4pPr>
            <a:lvl5pPr marL="1042493" indent="0">
              <a:buNone/>
              <a:defRPr sz="1100"/>
            </a:lvl5pPr>
            <a:lvl6pPr marL="1303116" indent="0">
              <a:buNone/>
              <a:defRPr sz="1100"/>
            </a:lvl6pPr>
            <a:lvl7pPr marL="1563739" indent="0">
              <a:buNone/>
              <a:defRPr sz="1100"/>
            </a:lvl7pPr>
            <a:lvl8pPr marL="1824363" indent="0">
              <a:buNone/>
              <a:defRPr sz="1100"/>
            </a:lvl8pPr>
            <a:lvl9pPr marL="2084986" indent="0">
              <a:buNone/>
              <a:defRPr sz="11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29675" y="4226781"/>
            <a:ext cx="2233613" cy="633830"/>
          </a:xfrm>
        </p:spPr>
        <p:txBody>
          <a:bodyPr/>
          <a:lstStyle>
            <a:lvl1pPr marL="0" indent="0">
              <a:buNone/>
              <a:defRPr sz="800"/>
            </a:lvl1pPr>
            <a:lvl2pPr marL="260623" indent="0">
              <a:buNone/>
              <a:defRPr sz="700"/>
            </a:lvl2pPr>
            <a:lvl3pPr marL="521246" indent="0">
              <a:buNone/>
              <a:defRPr sz="600"/>
            </a:lvl3pPr>
            <a:lvl4pPr marL="781869" indent="0">
              <a:buNone/>
              <a:defRPr sz="500"/>
            </a:lvl4pPr>
            <a:lvl5pPr marL="1042493" indent="0">
              <a:buNone/>
              <a:defRPr sz="500"/>
            </a:lvl5pPr>
            <a:lvl6pPr marL="1303116" indent="0">
              <a:buNone/>
              <a:defRPr sz="500"/>
            </a:lvl6pPr>
            <a:lvl7pPr marL="1563739" indent="0">
              <a:buNone/>
              <a:defRPr sz="500"/>
            </a:lvl7pPr>
            <a:lvl8pPr marL="1824363" indent="0">
              <a:buNone/>
              <a:defRPr sz="500"/>
            </a:lvl8pPr>
            <a:lvl9pPr marL="2084986" indent="0">
              <a:buNone/>
              <a:defRPr sz="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54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86134" y="216277"/>
            <a:ext cx="3350420" cy="900113"/>
          </a:xfrm>
          <a:prstGeom prst="rect">
            <a:avLst/>
          </a:prstGeom>
        </p:spPr>
        <p:txBody>
          <a:bodyPr vert="horz" lIns="52125" tIns="26062" rIns="52125" bIns="26062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6134" y="1260157"/>
            <a:ext cx="3350420" cy="3564196"/>
          </a:xfrm>
          <a:prstGeom prst="rect">
            <a:avLst/>
          </a:prstGeom>
        </p:spPr>
        <p:txBody>
          <a:bodyPr vert="horz" lIns="52125" tIns="26062" rIns="52125" bIns="26062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86134" y="5005626"/>
            <a:ext cx="868628" cy="287536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E7A82-FD36-48C6-AA67-BCDD83501D28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71920" y="5005626"/>
            <a:ext cx="1178851" cy="287536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667926" y="5005626"/>
            <a:ext cx="868628" cy="287536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967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  <p:txStyles>
    <p:titleStyle>
      <a:lvl1pPr algn="ctr" defTabSz="521246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467" indent="-195467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3513" indent="-162890" algn="l" defTabSz="521246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5155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2181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72805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342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94051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54675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1529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062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124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1869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249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0311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63739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2436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8498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49A3F8F-ECF9-E2EE-D34C-4013DF6B12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" y="9830"/>
            <a:ext cx="3722670" cy="226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03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176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Universidad San Jorge</dc:creator>
  <cp:lastModifiedBy>PAOLA BARRAU AZARA</cp:lastModifiedBy>
  <cp:revision>46</cp:revision>
  <dcterms:created xsi:type="dcterms:W3CDTF">2016-07-06T09:45:26Z</dcterms:created>
  <dcterms:modified xsi:type="dcterms:W3CDTF">2025-01-20T14:58:51Z</dcterms:modified>
</cp:coreProperties>
</file>